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5143500" cx="9144000"/>
  <p:notesSz cx="6858000" cy="9144000"/>
  <p:embeddedFontLst>
    <p:embeddedFont>
      <p:font typeface="Roboto"/>
      <p:regular r:id="rId22"/>
      <p:bold r:id="rId23"/>
      <p:italic r:id="rId24"/>
      <p:boldItalic r:id="rId25"/>
    </p:embeddedFont>
    <p:embeddedFont>
      <p:font typeface="Fira Sans Medium"/>
      <p:regular r:id="rId26"/>
      <p:bold r:id="rId27"/>
      <p:italic r:id="rId28"/>
      <p:boldItalic r:id="rId29"/>
    </p:embeddedFont>
    <p:embeddedFont>
      <p:font typeface="Anybody SemiBold"/>
      <p:regular r:id="rId30"/>
      <p:bold r:id="rId31"/>
      <p:italic r:id="rId32"/>
      <p:boldItalic r:id="rId33"/>
    </p:embeddedFont>
    <p:embeddedFont>
      <p:font typeface="Albert Sans SemiBold"/>
      <p:regular r:id="rId34"/>
      <p:bold r:id="rId35"/>
      <p:italic r:id="rId36"/>
      <p:boldItalic r:id="rId37"/>
    </p:embeddedFont>
    <p:embeddedFont>
      <p:font typeface="Fira Sans"/>
      <p:regular r:id="rId38"/>
      <p:bold r:id="rId39"/>
      <p:italic r:id="rId40"/>
      <p:boldItalic r:id="rId41"/>
    </p:embeddedFont>
    <p:embeddedFont>
      <p:font typeface="Albert Sans"/>
      <p:regular r:id="rId42"/>
      <p:bold r:id="rId43"/>
      <p:italic r:id="rId44"/>
      <p:boldItalic r:id="rId45"/>
    </p:embeddedFont>
    <p:embeddedFont>
      <p:font typeface="Fira Sans Extra Condensed SemiBold"/>
      <p:regular r:id="rId46"/>
      <p:bold r:id="rId47"/>
      <p:italic r:id="rId48"/>
      <p:boldItalic r:id="rId4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59">
          <p15:clr>
            <a:srgbClr val="EA4335"/>
          </p15:clr>
        </p15:guide>
        <p15:guide id="2" pos="288">
          <p15:clr>
            <a:srgbClr val="EA4335"/>
          </p15:clr>
        </p15:guide>
        <p15:guide id="3" pos="5472">
          <p15:clr>
            <a:srgbClr val="EA4335"/>
          </p15:clr>
        </p15:guide>
        <p15:guide id="4" orient="horz" pos="2984">
          <p15:clr>
            <a:srgbClr val="EA4335"/>
          </p15:clr>
        </p15:guide>
        <p15:guide id="5" orient="horz" pos="504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59" orient="horz"/>
        <p:guide pos="288"/>
        <p:guide pos="5472"/>
        <p:guide pos="2984" orient="horz"/>
        <p:guide pos="504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FiraSans-italic.fntdata"/><Relationship Id="rId42" Type="http://schemas.openxmlformats.org/officeDocument/2006/relationships/font" Target="fonts/AlbertSans-regular.fntdata"/><Relationship Id="rId41" Type="http://schemas.openxmlformats.org/officeDocument/2006/relationships/font" Target="fonts/FiraSans-boldItalic.fntdata"/><Relationship Id="rId44" Type="http://schemas.openxmlformats.org/officeDocument/2006/relationships/font" Target="fonts/AlbertSans-italic.fntdata"/><Relationship Id="rId43" Type="http://schemas.openxmlformats.org/officeDocument/2006/relationships/font" Target="fonts/AlbertSans-bold.fntdata"/><Relationship Id="rId46" Type="http://schemas.openxmlformats.org/officeDocument/2006/relationships/font" Target="fonts/FiraSansExtraCondensedSemiBold-regular.fntdata"/><Relationship Id="rId45" Type="http://schemas.openxmlformats.org/officeDocument/2006/relationships/font" Target="fonts/AlbertSans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FiraSansExtraCondensedSemiBold-italic.fntdata"/><Relationship Id="rId47" Type="http://schemas.openxmlformats.org/officeDocument/2006/relationships/font" Target="fonts/FiraSansExtraCondensedSemiBold-bold.fntdata"/><Relationship Id="rId49" Type="http://schemas.openxmlformats.org/officeDocument/2006/relationships/font" Target="fonts/FiraSansExtraCondensedSemiBold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AnybodySemiBold-bold.fntdata"/><Relationship Id="rId30" Type="http://schemas.openxmlformats.org/officeDocument/2006/relationships/font" Target="fonts/AnybodySemiBold-regular.fntdata"/><Relationship Id="rId33" Type="http://schemas.openxmlformats.org/officeDocument/2006/relationships/font" Target="fonts/AnybodySemiBold-boldItalic.fntdata"/><Relationship Id="rId32" Type="http://schemas.openxmlformats.org/officeDocument/2006/relationships/font" Target="fonts/AnybodySemiBold-italic.fntdata"/><Relationship Id="rId35" Type="http://schemas.openxmlformats.org/officeDocument/2006/relationships/font" Target="fonts/AlbertSansSemiBold-bold.fntdata"/><Relationship Id="rId34" Type="http://schemas.openxmlformats.org/officeDocument/2006/relationships/font" Target="fonts/AlbertSansSemiBold-regular.fntdata"/><Relationship Id="rId37" Type="http://schemas.openxmlformats.org/officeDocument/2006/relationships/font" Target="fonts/AlbertSansSemiBold-boldItalic.fntdata"/><Relationship Id="rId36" Type="http://schemas.openxmlformats.org/officeDocument/2006/relationships/font" Target="fonts/AlbertSansSemiBold-italic.fntdata"/><Relationship Id="rId39" Type="http://schemas.openxmlformats.org/officeDocument/2006/relationships/font" Target="fonts/FiraSans-bold.fntdata"/><Relationship Id="rId38" Type="http://schemas.openxmlformats.org/officeDocument/2006/relationships/font" Target="fonts/FiraSans-regular.fntdata"/><Relationship Id="rId20" Type="http://schemas.openxmlformats.org/officeDocument/2006/relationships/slide" Target="slides/slide15.xml"/><Relationship Id="rId22" Type="http://schemas.openxmlformats.org/officeDocument/2006/relationships/font" Target="fonts/Roboto-regular.fntdata"/><Relationship Id="rId21" Type="http://schemas.openxmlformats.org/officeDocument/2006/relationships/slide" Target="slides/slide16.xml"/><Relationship Id="rId24" Type="http://schemas.openxmlformats.org/officeDocument/2006/relationships/font" Target="fonts/Roboto-italic.fntdata"/><Relationship Id="rId23" Type="http://schemas.openxmlformats.org/officeDocument/2006/relationships/font" Target="fonts/Roboto-bold.fntdata"/><Relationship Id="rId26" Type="http://schemas.openxmlformats.org/officeDocument/2006/relationships/font" Target="fonts/FiraSansMedium-regular.fntdata"/><Relationship Id="rId25" Type="http://schemas.openxmlformats.org/officeDocument/2006/relationships/font" Target="fonts/Roboto-boldItalic.fntdata"/><Relationship Id="rId28" Type="http://schemas.openxmlformats.org/officeDocument/2006/relationships/font" Target="fonts/FiraSansMedium-italic.fntdata"/><Relationship Id="rId27" Type="http://schemas.openxmlformats.org/officeDocument/2006/relationships/font" Target="fonts/FiraSansMedium-bold.fntdata"/><Relationship Id="rId29" Type="http://schemas.openxmlformats.org/officeDocument/2006/relationships/font" Target="fonts/FiraSansMedium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92a1ad2113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92a1ad2113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2a01c1a05f0_28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2a01c1a05f0_28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2a01c1a05f0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2a01c1a05f0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2a01c1a05f0_28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2a01c1a05f0_28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2a01c1a05f0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2a01c1a05f0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2a01c1a05f0_28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2a01c1a05f0_28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9258ed503f_0_13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9258ed503f_0_13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9258ed503f_0_13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9258ed503f_0_13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91ed6c2d0b_0_2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91ed6c2d0b_0_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9026751953_0_2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9026751953_0_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929290261e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929290261e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9fdede2065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29fdede2065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9fdede2065_1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29fdede2065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29fdede2065_1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29fdede2065_1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9026751953_0_12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9026751953_0_12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2a01c1a05f0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2a01c1a05f0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jpg"/><Relationship Id="rId4" Type="http://schemas.openxmlformats.org/officeDocument/2006/relationships/image" Target="../media/image11.jpg"/><Relationship Id="rId5" Type="http://schemas.openxmlformats.org/officeDocument/2006/relationships/image" Target="../media/image10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://drive.google.com/file/d/19jGZX6kbsYRp0k2aLWi4PLjhRjORXrzk/view" TargetMode="External"/><Relationship Id="rId4" Type="http://schemas.openxmlformats.org/officeDocument/2006/relationships/image" Target="../media/image1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2.jpg"/><Relationship Id="rId4" Type="http://schemas.openxmlformats.org/officeDocument/2006/relationships/image" Target="../media/image19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://drive.google.com/file/d/1VG3kFV1DvkwgFEJz-5oQMHVC1PnKp2--/view" TargetMode="External"/><Relationship Id="rId4" Type="http://schemas.openxmlformats.org/officeDocument/2006/relationships/image" Target="../media/image13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1.jpg"/><Relationship Id="rId4" Type="http://schemas.openxmlformats.org/officeDocument/2006/relationships/image" Target="../media/image23.png"/><Relationship Id="rId5" Type="http://schemas.openxmlformats.org/officeDocument/2006/relationships/image" Target="../media/image2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hparch.gatech.edu/papers/jiashen_sigmod2022.pdf" TargetMode="External"/><Relationship Id="rId4" Type="http://schemas.openxmlformats.org/officeDocument/2006/relationships/hyperlink" Target="https://dl.acm.org/doi/10.1145/568271.223798" TargetMode="External"/><Relationship Id="rId5" Type="http://schemas.openxmlformats.org/officeDocument/2006/relationships/hyperlink" Target="https://github.com/tryolabs/norfair" TargetMode="External"/><Relationship Id="rId6" Type="http://schemas.openxmlformats.org/officeDocument/2006/relationships/hyperlink" Target="https://people.cs.umass.edu/~yanlei/publications/sase-sigmod08.pdf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png"/><Relationship Id="rId4" Type="http://schemas.openxmlformats.org/officeDocument/2006/relationships/image" Target="../media/image2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Relationship Id="rId4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Relationship Id="rId4" Type="http://schemas.openxmlformats.org/officeDocument/2006/relationships/image" Target="../media/image9.png"/><Relationship Id="rId5" Type="http://schemas.openxmlformats.org/officeDocument/2006/relationships/image" Target="../media/image1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hyperlink" Target="http://drive.google.com/file/d/1C8Y8eL3bFI7pbs17uI4fXJP0ACqAAqAn/view" TargetMode="External"/><Relationship Id="rId4" Type="http://schemas.openxmlformats.org/officeDocument/2006/relationships/image" Target="../media/image6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oogle Shape;54;p13"/>
          <p:cNvGrpSpPr/>
          <p:nvPr/>
        </p:nvGrpSpPr>
        <p:grpSpPr>
          <a:xfrm>
            <a:off x="4493231" y="1088670"/>
            <a:ext cx="4207415" cy="2966160"/>
            <a:chOff x="2523825" y="1354400"/>
            <a:chExt cx="4476450" cy="3155825"/>
          </a:xfrm>
        </p:grpSpPr>
        <p:sp>
          <p:nvSpPr>
            <p:cNvPr id="55" name="Google Shape;55;p13"/>
            <p:cNvSpPr/>
            <p:nvPr/>
          </p:nvSpPr>
          <p:spPr>
            <a:xfrm>
              <a:off x="5135725" y="2136600"/>
              <a:ext cx="424400" cy="668250"/>
            </a:xfrm>
            <a:custGeom>
              <a:rect b="b" l="l" r="r" t="t"/>
              <a:pathLst>
                <a:path extrusionOk="0" h="26730" w="16976">
                  <a:moveTo>
                    <a:pt x="159" y="1"/>
                  </a:moveTo>
                  <a:cubicBezTo>
                    <a:pt x="96" y="1"/>
                    <a:pt x="1" y="64"/>
                    <a:pt x="1" y="159"/>
                  </a:cubicBezTo>
                  <a:lnTo>
                    <a:pt x="1" y="16500"/>
                  </a:lnTo>
                  <a:cubicBezTo>
                    <a:pt x="1" y="16564"/>
                    <a:pt x="33" y="16595"/>
                    <a:pt x="64" y="16627"/>
                  </a:cubicBezTo>
                  <a:lnTo>
                    <a:pt x="10103" y="26698"/>
                  </a:lnTo>
                  <a:cubicBezTo>
                    <a:pt x="10135" y="26730"/>
                    <a:pt x="10198" y="26730"/>
                    <a:pt x="10230" y="26730"/>
                  </a:cubicBezTo>
                  <a:lnTo>
                    <a:pt x="16817" y="26730"/>
                  </a:lnTo>
                  <a:cubicBezTo>
                    <a:pt x="16912" y="26730"/>
                    <a:pt x="16975" y="26666"/>
                    <a:pt x="16975" y="26571"/>
                  </a:cubicBezTo>
                  <a:cubicBezTo>
                    <a:pt x="16975" y="26476"/>
                    <a:pt x="16880" y="26413"/>
                    <a:pt x="16817" y="26413"/>
                  </a:cubicBezTo>
                  <a:lnTo>
                    <a:pt x="10293" y="26413"/>
                  </a:lnTo>
                  <a:lnTo>
                    <a:pt x="349" y="16437"/>
                  </a:lnTo>
                  <a:lnTo>
                    <a:pt x="349" y="159"/>
                  </a:lnTo>
                  <a:cubicBezTo>
                    <a:pt x="349" y="64"/>
                    <a:pt x="254" y="1"/>
                    <a:pt x="15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13"/>
            <p:cNvSpPr/>
            <p:nvPr/>
          </p:nvSpPr>
          <p:spPr>
            <a:xfrm>
              <a:off x="5908450" y="1686925"/>
              <a:ext cx="424400" cy="544725"/>
            </a:xfrm>
            <a:custGeom>
              <a:rect b="b" l="l" r="r" t="t"/>
              <a:pathLst>
                <a:path extrusionOk="0" h="21789" w="16976">
                  <a:moveTo>
                    <a:pt x="16817" y="0"/>
                  </a:moveTo>
                  <a:cubicBezTo>
                    <a:pt x="16722" y="0"/>
                    <a:pt x="16627" y="63"/>
                    <a:pt x="16627" y="158"/>
                  </a:cubicBezTo>
                  <a:lnTo>
                    <a:pt x="16627" y="11496"/>
                  </a:lnTo>
                  <a:lnTo>
                    <a:pt x="6683" y="21440"/>
                  </a:lnTo>
                  <a:lnTo>
                    <a:pt x="191" y="21440"/>
                  </a:lnTo>
                  <a:cubicBezTo>
                    <a:pt x="96" y="21440"/>
                    <a:pt x="1" y="21535"/>
                    <a:pt x="1" y="21598"/>
                  </a:cubicBezTo>
                  <a:cubicBezTo>
                    <a:pt x="1" y="21693"/>
                    <a:pt x="64" y="21788"/>
                    <a:pt x="159" y="21788"/>
                  </a:cubicBezTo>
                  <a:lnTo>
                    <a:pt x="6746" y="21788"/>
                  </a:lnTo>
                  <a:cubicBezTo>
                    <a:pt x="6778" y="21788"/>
                    <a:pt x="6841" y="21757"/>
                    <a:pt x="6873" y="21725"/>
                  </a:cubicBezTo>
                  <a:lnTo>
                    <a:pt x="16912" y="11686"/>
                  </a:lnTo>
                  <a:cubicBezTo>
                    <a:pt x="16944" y="11654"/>
                    <a:pt x="16975" y="11591"/>
                    <a:pt x="16975" y="11559"/>
                  </a:cubicBezTo>
                  <a:lnTo>
                    <a:pt x="16975" y="158"/>
                  </a:lnTo>
                  <a:cubicBezTo>
                    <a:pt x="16975" y="63"/>
                    <a:pt x="16880" y="0"/>
                    <a:pt x="16817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13"/>
            <p:cNvSpPr/>
            <p:nvPr/>
          </p:nvSpPr>
          <p:spPr>
            <a:xfrm>
              <a:off x="5649575" y="1566175"/>
              <a:ext cx="265250" cy="530875"/>
            </a:xfrm>
            <a:custGeom>
              <a:rect b="b" l="l" r="r" t="t"/>
              <a:pathLst>
                <a:path extrusionOk="0" h="21235" w="10610">
                  <a:moveTo>
                    <a:pt x="174" y="1"/>
                  </a:moveTo>
                  <a:cubicBezTo>
                    <a:pt x="135" y="1"/>
                    <a:pt x="95" y="16"/>
                    <a:pt x="63" y="48"/>
                  </a:cubicBezTo>
                  <a:cubicBezTo>
                    <a:pt x="0" y="111"/>
                    <a:pt x="0" y="206"/>
                    <a:pt x="63" y="270"/>
                  </a:cubicBezTo>
                  <a:lnTo>
                    <a:pt x="10293" y="10499"/>
                  </a:lnTo>
                  <a:lnTo>
                    <a:pt x="10293" y="21076"/>
                  </a:lnTo>
                  <a:cubicBezTo>
                    <a:pt x="10293" y="21171"/>
                    <a:pt x="10356" y="21235"/>
                    <a:pt x="10451" y="21235"/>
                  </a:cubicBezTo>
                  <a:cubicBezTo>
                    <a:pt x="10546" y="21235"/>
                    <a:pt x="10609" y="21171"/>
                    <a:pt x="10609" y="21076"/>
                  </a:cubicBezTo>
                  <a:lnTo>
                    <a:pt x="10609" y="10435"/>
                  </a:lnTo>
                  <a:cubicBezTo>
                    <a:pt x="10609" y="10404"/>
                    <a:pt x="10609" y="10340"/>
                    <a:pt x="10578" y="10309"/>
                  </a:cubicBezTo>
                  <a:lnTo>
                    <a:pt x="285" y="48"/>
                  </a:lnTo>
                  <a:cubicBezTo>
                    <a:pt x="253" y="16"/>
                    <a:pt x="214" y="1"/>
                    <a:pt x="174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13"/>
            <p:cNvSpPr/>
            <p:nvPr/>
          </p:nvSpPr>
          <p:spPr>
            <a:xfrm>
              <a:off x="5423925" y="1354400"/>
              <a:ext cx="266825" cy="266825"/>
            </a:xfrm>
            <a:custGeom>
              <a:rect b="b" l="l" r="r" t="t"/>
              <a:pathLst>
                <a:path extrusionOk="0" h="10673" w="10673">
                  <a:moveTo>
                    <a:pt x="5352" y="317"/>
                  </a:moveTo>
                  <a:cubicBezTo>
                    <a:pt x="8108" y="317"/>
                    <a:pt x="10356" y="2565"/>
                    <a:pt x="10356" y="5320"/>
                  </a:cubicBezTo>
                  <a:cubicBezTo>
                    <a:pt x="10356" y="8076"/>
                    <a:pt x="8108" y="10324"/>
                    <a:pt x="5352" y="10324"/>
                  </a:cubicBezTo>
                  <a:cubicBezTo>
                    <a:pt x="2597" y="10324"/>
                    <a:pt x="349" y="8076"/>
                    <a:pt x="349" y="5320"/>
                  </a:cubicBezTo>
                  <a:cubicBezTo>
                    <a:pt x="349" y="2565"/>
                    <a:pt x="2597" y="317"/>
                    <a:pt x="5352" y="317"/>
                  </a:cubicBezTo>
                  <a:close/>
                  <a:moveTo>
                    <a:pt x="5352" y="0"/>
                  </a:moveTo>
                  <a:cubicBezTo>
                    <a:pt x="2407" y="0"/>
                    <a:pt x="0" y="2375"/>
                    <a:pt x="0" y="5320"/>
                  </a:cubicBezTo>
                  <a:cubicBezTo>
                    <a:pt x="0" y="8266"/>
                    <a:pt x="2407" y="10673"/>
                    <a:pt x="5352" y="10673"/>
                  </a:cubicBezTo>
                  <a:cubicBezTo>
                    <a:pt x="8298" y="10673"/>
                    <a:pt x="10673" y="8266"/>
                    <a:pt x="10673" y="5320"/>
                  </a:cubicBezTo>
                  <a:cubicBezTo>
                    <a:pt x="10673" y="2375"/>
                    <a:pt x="8298" y="0"/>
                    <a:pt x="5352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13"/>
            <p:cNvSpPr/>
            <p:nvPr/>
          </p:nvSpPr>
          <p:spPr>
            <a:xfrm>
              <a:off x="5454000" y="1392975"/>
              <a:ext cx="206675" cy="188875"/>
            </a:xfrm>
            <a:custGeom>
              <a:rect b="b" l="l" r="r" t="t"/>
              <a:pathLst>
                <a:path extrusionOk="0" h="7555" w="8267">
                  <a:moveTo>
                    <a:pt x="4134" y="1"/>
                  </a:moveTo>
                  <a:cubicBezTo>
                    <a:pt x="3168" y="1"/>
                    <a:pt x="2202" y="373"/>
                    <a:pt x="1458" y="1117"/>
                  </a:cubicBezTo>
                  <a:cubicBezTo>
                    <a:pt x="1" y="2574"/>
                    <a:pt x="1" y="4981"/>
                    <a:pt x="1458" y="6438"/>
                  </a:cubicBezTo>
                  <a:cubicBezTo>
                    <a:pt x="2202" y="7182"/>
                    <a:pt x="3168" y="7554"/>
                    <a:pt x="4134" y="7554"/>
                  </a:cubicBezTo>
                  <a:cubicBezTo>
                    <a:pt x="5100" y="7554"/>
                    <a:pt x="6065" y="7182"/>
                    <a:pt x="6810" y="6438"/>
                  </a:cubicBezTo>
                  <a:cubicBezTo>
                    <a:pt x="8266" y="4981"/>
                    <a:pt x="8266" y="2574"/>
                    <a:pt x="6810" y="1117"/>
                  </a:cubicBezTo>
                  <a:cubicBezTo>
                    <a:pt x="6065" y="373"/>
                    <a:pt x="5100" y="1"/>
                    <a:pt x="4134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13"/>
            <p:cNvSpPr/>
            <p:nvPr/>
          </p:nvSpPr>
          <p:spPr>
            <a:xfrm>
              <a:off x="2750250" y="4349475"/>
              <a:ext cx="4052875" cy="160750"/>
            </a:xfrm>
            <a:custGeom>
              <a:rect b="b" l="l" r="r" t="t"/>
              <a:pathLst>
                <a:path extrusionOk="0" h="6430" w="162115">
                  <a:moveTo>
                    <a:pt x="81074" y="1"/>
                  </a:moveTo>
                  <a:cubicBezTo>
                    <a:pt x="36294" y="1"/>
                    <a:pt x="1" y="1426"/>
                    <a:pt x="1" y="3199"/>
                  </a:cubicBezTo>
                  <a:cubicBezTo>
                    <a:pt x="1" y="5004"/>
                    <a:pt x="36294" y="6429"/>
                    <a:pt x="81074" y="6429"/>
                  </a:cubicBezTo>
                  <a:cubicBezTo>
                    <a:pt x="125822" y="6429"/>
                    <a:pt x="162115" y="5004"/>
                    <a:pt x="162115" y="3199"/>
                  </a:cubicBezTo>
                  <a:cubicBezTo>
                    <a:pt x="162115" y="1426"/>
                    <a:pt x="125822" y="1"/>
                    <a:pt x="81074" y="1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13"/>
            <p:cNvSpPr/>
            <p:nvPr/>
          </p:nvSpPr>
          <p:spPr>
            <a:xfrm>
              <a:off x="2523825" y="3132600"/>
              <a:ext cx="443400" cy="216175"/>
            </a:xfrm>
            <a:custGeom>
              <a:rect b="b" l="l" r="r" t="t"/>
              <a:pathLst>
                <a:path extrusionOk="0" h="8647" w="17736">
                  <a:moveTo>
                    <a:pt x="2756" y="0"/>
                  </a:moveTo>
                  <a:cubicBezTo>
                    <a:pt x="1236" y="0"/>
                    <a:pt x="1" y="1236"/>
                    <a:pt x="1" y="2756"/>
                  </a:cubicBezTo>
                  <a:lnTo>
                    <a:pt x="1" y="5891"/>
                  </a:lnTo>
                  <a:cubicBezTo>
                    <a:pt x="1" y="7411"/>
                    <a:pt x="1236" y="8646"/>
                    <a:pt x="2756" y="8646"/>
                  </a:cubicBezTo>
                  <a:lnTo>
                    <a:pt x="14980" y="8646"/>
                  </a:lnTo>
                  <a:cubicBezTo>
                    <a:pt x="16500" y="8646"/>
                    <a:pt x="17735" y="7411"/>
                    <a:pt x="17735" y="5891"/>
                  </a:cubicBezTo>
                  <a:lnTo>
                    <a:pt x="17735" y="2756"/>
                  </a:lnTo>
                  <a:cubicBezTo>
                    <a:pt x="17735" y="1236"/>
                    <a:pt x="16500" y="0"/>
                    <a:pt x="1498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13"/>
            <p:cNvSpPr/>
            <p:nvPr/>
          </p:nvSpPr>
          <p:spPr>
            <a:xfrm>
              <a:off x="2632300" y="3202275"/>
              <a:ext cx="124325" cy="24575"/>
            </a:xfrm>
            <a:custGeom>
              <a:rect b="b" l="l" r="r" t="t"/>
              <a:pathLst>
                <a:path extrusionOk="0" h="983" w="4973">
                  <a:moveTo>
                    <a:pt x="507" y="0"/>
                  </a:moveTo>
                  <a:cubicBezTo>
                    <a:pt x="222" y="0"/>
                    <a:pt x="0" y="222"/>
                    <a:pt x="0" y="475"/>
                  </a:cubicBezTo>
                  <a:cubicBezTo>
                    <a:pt x="0" y="760"/>
                    <a:pt x="222" y="982"/>
                    <a:pt x="507" y="982"/>
                  </a:cubicBezTo>
                  <a:lnTo>
                    <a:pt x="4466" y="982"/>
                  </a:lnTo>
                  <a:cubicBezTo>
                    <a:pt x="4751" y="982"/>
                    <a:pt x="4972" y="760"/>
                    <a:pt x="4972" y="475"/>
                  </a:cubicBezTo>
                  <a:cubicBezTo>
                    <a:pt x="4972" y="222"/>
                    <a:pt x="4751" y="0"/>
                    <a:pt x="44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13"/>
            <p:cNvSpPr/>
            <p:nvPr/>
          </p:nvSpPr>
          <p:spPr>
            <a:xfrm>
              <a:off x="2788275" y="3202275"/>
              <a:ext cx="68900" cy="24575"/>
            </a:xfrm>
            <a:custGeom>
              <a:rect b="b" l="l" r="r" t="t"/>
              <a:pathLst>
                <a:path extrusionOk="0" h="983" w="2756">
                  <a:moveTo>
                    <a:pt x="507" y="0"/>
                  </a:moveTo>
                  <a:cubicBezTo>
                    <a:pt x="222" y="0"/>
                    <a:pt x="0" y="222"/>
                    <a:pt x="0" y="475"/>
                  </a:cubicBezTo>
                  <a:cubicBezTo>
                    <a:pt x="0" y="760"/>
                    <a:pt x="222" y="982"/>
                    <a:pt x="507" y="982"/>
                  </a:cubicBezTo>
                  <a:lnTo>
                    <a:pt x="2249" y="982"/>
                  </a:lnTo>
                  <a:cubicBezTo>
                    <a:pt x="2534" y="982"/>
                    <a:pt x="2755" y="760"/>
                    <a:pt x="2755" y="475"/>
                  </a:cubicBezTo>
                  <a:cubicBezTo>
                    <a:pt x="2755" y="222"/>
                    <a:pt x="2502" y="0"/>
                    <a:pt x="22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13"/>
            <p:cNvSpPr/>
            <p:nvPr/>
          </p:nvSpPr>
          <p:spPr>
            <a:xfrm>
              <a:off x="2703550" y="3253725"/>
              <a:ext cx="153625" cy="25375"/>
            </a:xfrm>
            <a:custGeom>
              <a:rect b="b" l="l" r="r" t="t"/>
              <a:pathLst>
                <a:path extrusionOk="0" h="1015" w="6145">
                  <a:moveTo>
                    <a:pt x="507" y="1"/>
                  </a:moveTo>
                  <a:cubicBezTo>
                    <a:pt x="222" y="1"/>
                    <a:pt x="0" y="222"/>
                    <a:pt x="0" y="507"/>
                  </a:cubicBezTo>
                  <a:cubicBezTo>
                    <a:pt x="0" y="793"/>
                    <a:pt x="222" y="1014"/>
                    <a:pt x="507" y="1014"/>
                  </a:cubicBezTo>
                  <a:lnTo>
                    <a:pt x="5638" y="1014"/>
                  </a:lnTo>
                  <a:cubicBezTo>
                    <a:pt x="5923" y="1014"/>
                    <a:pt x="6144" y="793"/>
                    <a:pt x="6113" y="507"/>
                  </a:cubicBezTo>
                  <a:cubicBezTo>
                    <a:pt x="6113" y="222"/>
                    <a:pt x="5891" y="1"/>
                    <a:pt x="56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13"/>
            <p:cNvSpPr/>
            <p:nvPr/>
          </p:nvSpPr>
          <p:spPr>
            <a:xfrm>
              <a:off x="5697075" y="2062200"/>
              <a:ext cx="443375" cy="215375"/>
            </a:xfrm>
            <a:custGeom>
              <a:rect b="b" l="l" r="r" t="t"/>
              <a:pathLst>
                <a:path extrusionOk="0" h="8615" w="17735">
                  <a:moveTo>
                    <a:pt x="2724" y="0"/>
                  </a:moveTo>
                  <a:cubicBezTo>
                    <a:pt x="1204" y="0"/>
                    <a:pt x="0" y="1204"/>
                    <a:pt x="0" y="2724"/>
                  </a:cubicBezTo>
                  <a:lnTo>
                    <a:pt x="0" y="5859"/>
                  </a:lnTo>
                  <a:cubicBezTo>
                    <a:pt x="0" y="7379"/>
                    <a:pt x="1204" y="8614"/>
                    <a:pt x="2724" y="8614"/>
                  </a:cubicBezTo>
                  <a:lnTo>
                    <a:pt x="14980" y="8614"/>
                  </a:lnTo>
                  <a:cubicBezTo>
                    <a:pt x="16500" y="8614"/>
                    <a:pt x="17735" y="7379"/>
                    <a:pt x="17735" y="5859"/>
                  </a:cubicBezTo>
                  <a:lnTo>
                    <a:pt x="17735" y="2724"/>
                  </a:lnTo>
                  <a:cubicBezTo>
                    <a:pt x="17735" y="1204"/>
                    <a:pt x="16500" y="0"/>
                    <a:pt x="1498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13"/>
            <p:cNvSpPr/>
            <p:nvPr/>
          </p:nvSpPr>
          <p:spPr>
            <a:xfrm>
              <a:off x="5754075" y="2127100"/>
              <a:ext cx="99775" cy="25375"/>
            </a:xfrm>
            <a:custGeom>
              <a:rect b="b" l="l" r="r" t="t"/>
              <a:pathLst>
                <a:path extrusionOk="0" h="1015" w="3991">
                  <a:moveTo>
                    <a:pt x="507" y="1"/>
                  </a:moveTo>
                  <a:cubicBezTo>
                    <a:pt x="254" y="1"/>
                    <a:pt x="0" y="254"/>
                    <a:pt x="0" y="508"/>
                  </a:cubicBezTo>
                  <a:cubicBezTo>
                    <a:pt x="0" y="793"/>
                    <a:pt x="254" y="1014"/>
                    <a:pt x="507" y="1014"/>
                  </a:cubicBezTo>
                  <a:lnTo>
                    <a:pt x="3516" y="1014"/>
                  </a:lnTo>
                  <a:cubicBezTo>
                    <a:pt x="3769" y="1014"/>
                    <a:pt x="3991" y="793"/>
                    <a:pt x="3991" y="508"/>
                  </a:cubicBezTo>
                  <a:cubicBezTo>
                    <a:pt x="3991" y="254"/>
                    <a:pt x="3769" y="1"/>
                    <a:pt x="351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13"/>
            <p:cNvSpPr/>
            <p:nvPr/>
          </p:nvSpPr>
          <p:spPr>
            <a:xfrm>
              <a:off x="5879175" y="2127100"/>
              <a:ext cx="63350" cy="25375"/>
            </a:xfrm>
            <a:custGeom>
              <a:rect b="b" l="l" r="r" t="t"/>
              <a:pathLst>
                <a:path extrusionOk="0" h="1015" w="2534">
                  <a:moveTo>
                    <a:pt x="507" y="1"/>
                  </a:moveTo>
                  <a:cubicBezTo>
                    <a:pt x="222" y="1"/>
                    <a:pt x="0" y="254"/>
                    <a:pt x="0" y="508"/>
                  </a:cubicBezTo>
                  <a:cubicBezTo>
                    <a:pt x="0" y="793"/>
                    <a:pt x="222" y="1014"/>
                    <a:pt x="507" y="1014"/>
                  </a:cubicBezTo>
                  <a:lnTo>
                    <a:pt x="2027" y="1014"/>
                  </a:lnTo>
                  <a:cubicBezTo>
                    <a:pt x="2312" y="1014"/>
                    <a:pt x="2534" y="793"/>
                    <a:pt x="2534" y="508"/>
                  </a:cubicBezTo>
                  <a:cubicBezTo>
                    <a:pt x="2534" y="254"/>
                    <a:pt x="2312" y="1"/>
                    <a:pt x="20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13"/>
            <p:cNvSpPr/>
            <p:nvPr/>
          </p:nvSpPr>
          <p:spPr>
            <a:xfrm>
              <a:off x="6028800" y="2127100"/>
              <a:ext cx="53875" cy="25375"/>
            </a:xfrm>
            <a:custGeom>
              <a:rect b="b" l="l" r="r" t="t"/>
              <a:pathLst>
                <a:path extrusionOk="0" h="1015" w="2155">
                  <a:moveTo>
                    <a:pt x="507" y="1"/>
                  </a:moveTo>
                  <a:cubicBezTo>
                    <a:pt x="222" y="1"/>
                    <a:pt x="1" y="254"/>
                    <a:pt x="1" y="508"/>
                  </a:cubicBezTo>
                  <a:cubicBezTo>
                    <a:pt x="1" y="793"/>
                    <a:pt x="222" y="1014"/>
                    <a:pt x="507" y="1014"/>
                  </a:cubicBezTo>
                  <a:lnTo>
                    <a:pt x="1647" y="1014"/>
                  </a:lnTo>
                  <a:cubicBezTo>
                    <a:pt x="1932" y="1014"/>
                    <a:pt x="2154" y="793"/>
                    <a:pt x="2154" y="508"/>
                  </a:cubicBezTo>
                  <a:cubicBezTo>
                    <a:pt x="2154" y="254"/>
                    <a:pt x="1932" y="1"/>
                    <a:pt x="16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13"/>
            <p:cNvSpPr/>
            <p:nvPr/>
          </p:nvSpPr>
          <p:spPr>
            <a:xfrm>
              <a:off x="5879175" y="2186500"/>
              <a:ext cx="136200" cy="25350"/>
            </a:xfrm>
            <a:custGeom>
              <a:rect b="b" l="l" r="r" t="t"/>
              <a:pathLst>
                <a:path extrusionOk="0" h="1014" w="5448">
                  <a:moveTo>
                    <a:pt x="507" y="0"/>
                  </a:moveTo>
                  <a:cubicBezTo>
                    <a:pt x="222" y="0"/>
                    <a:pt x="0" y="253"/>
                    <a:pt x="0" y="507"/>
                  </a:cubicBezTo>
                  <a:cubicBezTo>
                    <a:pt x="0" y="792"/>
                    <a:pt x="222" y="1014"/>
                    <a:pt x="507" y="1014"/>
                  </a:cubicBezTo>
                  <a:lnTo>
                    <a:pt x="4972" y="1014"/>
                  </a:lnTo>
                  <a:cubicBezTo>
                    <a:pt x="5226" y="1014"/>
                    <a:pt x="5447" y="792"/>
                    <a:pt x="5447" y="507"/>
                  </a:cubicBezTo>
                  <a:cubicBezTo>
                    <a:pt x="5447" y="253"/>
                    <a:pt x="5226" y="0"/>
                    <a:pt x="497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13"/>
            <p:cNvSpPr/>
            <p:nvPr/>
          </p:nvSpPr>
          <p:spPr>
            <a:xfrm>
              <a:off x="3475475" y="2363050"/>
              <a:ext cx="443400" cy="215375"/>
            </a:xfrm>
            <a:custGeom>
              <a:rect b="b" l="l" r="r" t="t"/>
              <a:pathLst>
                <a:path extrusionOk="0" h="8615" w="17736">
                  <a:moveTo>
                    <a:pt x="2756" y="0"/>
                  </a:moveTo>
                  <a:cubicBezTo>
                    <a:pt x="1236" y="0"/>
                    <a:pt x="1" y="1204"/>
                    <a:pt x="1" y="2724"/>
                  </a:cubicBezTo>
                  <a:lnTo>
                    <a:pt x="1" y="5859"/>
                  </a:lnTo>
                  <a:cubicBezTo>
                    <a:pt x="1" y="7379"/>
                    <a:pt x="1236" y="8614"/>
                    <a:pt x="2756" y="8614"/>
                  </a:cubicBezTo>
                  <a:lnTo>
                    <a:pt x="15012" y="8614"/>
                  </a:lnTo>
                  <a:cubicBezTo>
                    <a:pt x="16532" y="8614"/>
                    <a:pt x="17736" y="7379"/>
                    <a:pt x="17736" y="5859"/>
                  </a:cubicBezTo>
                  <a:lnTo>
                    <a:pt x="17736" y="2724"/>
                  </a:lnTo>
                  <a:cubicBezTo>
                    <a:pt x="17736" y="1204"/>
                    <a:pt x="16532" y="0"/>
                    <a:pt x="15012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13"/>
            <p:cNvSpPr/>
            <p:nvPr/>
          </p:nvSpPr>
          <p:spPr>
            <a:xfrm>
              <a:off x="3568125" y="2419250"/>
              <a:ext cx="64150" cy="25375"/>
            </a:xfrm>
            <a:custGeom>
              <a:rect b="b" l="l" r="r" t="t"/>
              <a:pathLst>
                <a:path extrusionOk="0" h="1015" w="2566">
                  <a:moveTo>
                    <a:pt x="507" y="1"/>
                  </a:moveTo>
                  <a:cubicBezTo>
                    <a:pt x="222" y="1"/>
                    <a:pt x="0" y="222"/>
                    <a:pt x="0" y="507"/>
                  </a:cubicBezTo>
                  <a:cubicBezTo>
                    <a:pt x="0" y="792"/>
                    <a:pt x="222" y="1014"/>
                    <a:pt x="507" y="1014"/>
                  </a:cubicBezTo>
                  <a:lnTo>
                    <a:pt x="2059" y="1014"/>
                  </a:lnTo>
                  <a:cubicBezTo>
                    <a:pt x="2344" y="1014"/>
                    <a:pt x="2565" y="792"/>
                    <a:pt x="2565" y="507"/>
                  </a:cubicBezTo>
                  <a:cubicBezTo>
                    <a:pt x="2565" y="222"/>
                    <a:pt x="2344" y="1"/>
                    <a:pt x="205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3"/>
            <p:cNvSpPr/>
            <p:nvPr/>
          </p:nvSpPr>
          <p:spPr>
            <a:xfrm>
              <a:off x="3671050" y="2419250"/>
              <a:ext cx="45925" cy="25375"/>
            </a:xfrm>
            <a:custGeom>
              <a:rect b="b" l="l" r="r" t="t"/>
              <a:pathLst>
                <a:path extrusionOk="0" h="1015" w="1837">
                  <a:moveTo>
                    <a:pt x="475" y="1"/>
                  </a:moveTo>
                  <a:cubicBezTo>
                    <a:pt x="222" y="1"/>
                    <a:pt x="0" y="222"/>
                    <a:pt x="0" y="507"/>
                  </a:cubicBezTo>
                  <a:cubicBezTo>
                    <a:pt x="0" y="792"/>
                    <a:pt x="222" y="1014"/>
                    <a:pt x="475" y="1014"/>
                  </a:cubicBezTo>
                  <a:lnTo>
                    <a:pt x="1362" y="1014"/>
                  </a:lnTo>
                  <a:cubicBezTo>
                    <a:pt x="1615" y="1014"/>
                    <a:pt x="1837" y="792"/>
                    <a:pt x="1837" y="507"/>
                  </a:cubicBezTo>
                  <a:cubicBezTo>
                    <a:pt x="1837" y="222"/>
                    <a:pt x="1615" y="1"/>
                    <a:pt x="136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3"/>
            <p:cNvSpPr/>
            <p:nvPr/>
          </p:nvSpPr>
          <p:spPr>
            <a:xfrm>
              <a:off x="3663125" y="2476250"/>
              <a:ext cx="119575" cy="25375"/>
            </a:xfrm>
            <a:custGeom>
              <a:rect b="b" l="l" r="r" t="t"/>
              <a:pathLst>
                <a:path extrusionOk="0" h="1015" w="4783">
                  <a:moveTo>
                    <a:pt x="507" y="1"/>
                  </a:moveTo>
                  <a:cubicBezTo>
                    <a:pt x="222" y="1"/>
                    <a:pt x="0" y="223"/>
                    <a:pt x="0" y="508"/>
                  </a:cubicBezTo>
                  <a:cubicBezTo>
                    <a:pt x="0" y="761"/>
                    <a:pt x="222" y="1014"/>
                    <a:pt x="507" y="1014"/>
                  </a:cubicBezTo>
                  <a:lnTo>
                    <a:pt x="4276" y="1014"/>
                  </a:lnTo>
                  <a:cubicBezTo>
                    <a:pt x="4561" y="1014"/>
                    <a:pt x="4782" y="793"/>
                    <a:pt x="4782" y="508"/>
                  </a:cubicBezTo>
                  <a:cubicBezTo>
                    <a:pt x="4782" y="223"/>
                    <a:pt x="4561" y="1"/>
                    <a:pt x="42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13"/>
            <p:cNvSpPr/>
            <p:nvPr/>
          </p:nvSpPr>
          <p:spPr>
            <a:xfrm>
              <a:off x="3815925" y="2476250"/>
              <a:ext cx="52275" cy="25375"/>
            </a:xfrm>
            <a:custGeom>
              <a:rect b="b" l="l" r="r" t="t"/>
              <a:pathLst>
                <a:path extrusionOk="0" h="1015" w="2091">
                  <a:moveTo>
                    <a:pt x="476" y="1"/>
                  </a:moveTo>
                  <a:cubicBezTo>
                    <a:pt x="222" y="1"/>
                    <a:pt x="1" y="223"/>
                    <a:pt x="1" y="508"/>
                  </a:cubicBezTo>
                  <a:cubicBezTo>
                    <a:pt x="1" y="761"/>
                    <a:pt x="222" y="1014"/>
                    <a:pt x="476" y="1014"/>
                  </a:cubicBezTo>
                  <a:lnTo>
                    <a:pt x="1584" y="1014"/>
                  </a:lnTo>
                  <a:cubicBezTo>
                    <a:pt x="1869" y="1014"/>
                    <a:pt x="2091" y="793"/>
                    <a:pt x="2091" y="508"/>
                  </a:cubicBezTo>
                  <a:cubicBezTo>
                    <a:pt x="2091" y="223"/>
                    <a:pt x="1869" y="1"/>
                    <a:pt x="158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13"/>
            <p:cNvSpPr/>
            <p:nvPr/>
          </p:nvSpPr>
          <p:spPr>
            <a:xfrm>
              <a:off x="5309925" y="2437475"/>
              <a:ext cx="1383150" cy="1963475"/>
            </a:xfrm>
            <a:custGeom>
              <a:rect b="b" l="l" r="r" t="t"/>
              <a:pathLst>
                <a:path extrusionOk="0" h="78539" w="55326">
                  <a:moveTo>
                    <a:pt x="4339" y="0"/>
                  </a:moveTo>
                  <a:cubicBezTo>
                    <a:pt x="1964" y="0"/>
                    <a:pt x="0" y="1932"/>
                    <a:pt x="0" y="4339"/>
                  </a:cubicBezTo>
                  <a:lnTo>
                    <a:pt x="0" y="74169"/>
                  </a:lnTo>
                  <a:cubicBezTo>
                    <a:pt x="0" y="76576"/>
                    <a:pt x="1964" y="78539"/>
                    <a:pt x="4339" y="78539"/>
                  </a:cubicBezTo>
                  <a:lnTo>
                    <a:pt x="50987" y="78539"/>
                  </a:lnTo>
                  <a:cubicBezTo>
                    <a:pt x="53394" y="78539"/>
                    <a:pt x="55326" y="76576"/>
                    <a:pt x="55326" y="74169"/>
                  </a:cubicBezTo>
                  <a:lnTo>
                    <a:pt x="55326" y="4339"/>
                  </a:lnTo>
                  <a:cubicBezTo>
                    <a:pt x="55326" y="1932"/>
                    <a:pt x="53394" y="0"/>
                    <a:pt x="50987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3"/>
            <p:cNvSpPr/>
            <p:nvPr/>
          </p:nvSpPr>
          <p:spPr>
            <a:xfrm>
              <a:off x="5408875" y="2618775"/>
              <a:ext cx="1170200" cy="1618300"/>
            </a:xfrm>
            <a:custGeom>
              <a:rect b="b" l="l" r="r" t="t"/>
              <a:pathLst>
                <a:path extrusionOk="0" h="64732" w="46808">
                  <a:moveTo>
                    <a:pt x="1" y="0"/>
                  </a:moveTo>
                  <a:lnTo>
                    <a:pt x="1" y="64732"/>
                  </a:lnTo>
                  <a:lnTo>
                    <a:pt x="46808" y="64732"/>
                  </a:lnTo>
                  <a:lnTo>
                    <a:pt x="4680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13"/>
            <p:cNvSpPr/>
            <p:nvPr/>
          </p:nvSpPr>
          <p:spPr>
            <a:xfrm>
              <a:off x="5484100" y="2655975"/>
              <a:ext cx="1052225" cy="1524900"/>
            </a:xfrm>
            <a:custGeom>
              <a:rect b="b" l="l" r="r" t="t"/>
              <a:pathLst>
                <a:path extrusionOk="0" h="60996" w="42089">
                  <a:moveTo>
                    <a:pt x="41708" y="317"/>
                  </a:moveTo>
                  <a:lnTo>
                    <a:pt x="41708" y="60647"/>
                  </a:lnTo>
                  <a:lnTo>
                    <a:pt x="349" y="60647"/>
                  </a:lnTo>
                  <a:lnTo>
                    <a:pt x="349" y="317"/>
                  </a:lnTo>
                  <a:close/>
                  <a:moveTo>
                    <a:pt x="0" y="1"/>
                  </a:moveTo>
                  <a:lnTo>
                    <a:pt x="0" y="60995"/>
                  </a:lnTo>
                  <a:lnTo>
                    <a:pt x="42088" y="60995"/>
                  </a:lnTo>
                  <a:lnTo>
                    <a:pt x="42088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13"/>
            <p:cNvSpPr/>
            <p:nvPr/>
          </p:nvSpPr>
          <p:spPr>
            <a:xfrm>
              <a:off x="5488050" y="3919575"/>
              <a:ext cx="1043525" cy="8725"/>
            </a:xfrm>
            <a:custGeom>
              <a:rect b="b" l="l" r="r" t="t"/>
              <a:pathLst>
                <a:path extrusionOk="0" h="349" w="41741">
                  <a:moveTo>
                    <a:pt x="1" y="0"/>
                  </a:moveTo>
                  <a:lnTo>
                    <a:pt x="1" y="349"/>
                  </a:lnTo>
                  <a:lnTo>
                    <a:pt x="41740" y="349"/>
                  </a:lnTo>
                  <a:lnTo>
                    <a:pt x="41740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13"/>
            <p:cNvSpPr/>
            <p:nvPr/>
          </p:nvSpPr>
          <p:spPr>
            <a:xfrm>
              <a:off x="5488050" y="3667000"/>
              <a:ext cx="1043525" cy="7950"/>
            </a:xfrm>
            <a:custGeom>
              <a:rect b="b" l="l" r="r" t="t"/>
              <a:pathLst>
                <a:path extrusionOk="0" h="318" w="41741">
                  <a:moveTo>
                    <a:pt x="1" y="1"/>
                  </a:moveTo>
                  <a:lnTo>
                    <a:pt x="1" y="318"/>
                  </a:lnTo>
                  <a:lnTo>
                    <a:pt x="41740" y="318"/>
                  </a:lnTo>
                  <a:lnTo>
                    <a:pt x="41740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13"/>
            <p:cNvSpPr/>
            <p:nvPr/>
          </p:nvSpPr>
          <p:spPr>
            <a:xfrm>
              <a:off x="5488050" y="3413650"/>
              <a:ext cx="1043525" cy="8750"/>
            </a:xfrm>
            <a:custGeom>
              <a:rect b="b" l="l" r="r" t="t"/>
              <a:pathLst>
                <a:path extrusionOk="0" h="350" w="41741">
                  <a:moveTo>
                    <a:pt x="1" y="1"/>
                  </a:moveTo>
                  <a:lnTo>
                    <a:pt x="1" y="349"/>
                  </a:lnTo>
                  <a:lnTo>
                    <a:pt x="41740" y="349"/>
                  </a:lnTo>
                  <a:lnTo>
                    <a:pt x="41740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13"/>
            <p:cNvSpPr/>
            <p:nvPr/>
          </p:nvSpPr>
          <p:spPr>
            <a:xfrm>
              <a:off x="5488050" y="3161100"/>
              <a:ext cx="1043525" cy="8725"/>
            </a:xfrm>
            <a:custGeom>
              <a:rect b="b" l="l" r="r" t="t"/>
              <a:pathLst>
                <a:path extrusionOk="0" h="349" w="41741">
                  <a:moveTo>
                    <a:pt x="1" y="1"/>
                  </a:moveTo>
                  <a:lnTo>
                    <a:pt x="1" y="349"/>
                  </a:lnTo>
                  <a:lnTo>
                    <a:pt x="41740" y="349"/>
                  </a:lnTo>
                  <a:lnTo>
                    <a:pt x="41740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13"/>
            <p:cNvSpPr/>
            <p:nvPr/>
          </p:nvSpPr>
          <p:spPr>
            <a:xfrm>
              <a:off x="5488050" y="2908550"/>
              <a:ext cx="1043525" cy="7925"/>
            </a:xfrm>
            <a:custGeom>
              <a:rect b="b" l="l" r="r" t="t"/>
              <a:pathLst>
                <a:path extrusionOk="0" h="317" w="41741">
                  <a:moveTo>
                    <a:pt x="1" y="0"/>
                  </a:moveTo>
                  <a:lnTo>
                    <a:pt x="1" y="317"/>
                  </a:lnTo>
                  <a:lnTo>
                    <a:pt x="41740" y="317"/>
                  </a:lnTo>
                  <a:lnTo>
                    <a:pt x="41740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13"/>
            <p:cNvSpPr/>
            <p:nvPr/>
          </p:nvSpPr>
          <p:spPr>
            <a:xfrm>
              <a:off x="6353400" y="2659950"/>
              <a:ext cx="8750" cy="1516950"/>
            </a:xfrm>
            <a:custGeom>
              <a:rect b="b" l="l" r="r" t="t"/>
              <a:pathLst>
                <a:path extrusionOk="0" h="60678" w="350">
                  <a:moveTo>
                    <a:pt x="1" y="0"/>
                  </a:moveTo>
                  <a:lnTo>
                    <a:pt x="1" y="60678"/>
                  </a:lnTo>
                  <a:lnTo>
                    <a:pt x="349" y="60678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13"/>
            <p:cNvSpPr/>
            <p:nvPr/>
          </p:nvSpPr>
          <p:spPr>
            <a:xfrm>
              <a:off x="6179225" y="2659950"/>
              <a:ext cx="9525" cy="1516950"/>
            </a:xfrm>
            <a:custGeom>
              <a:rect b="b" l="l" r="r" t="t"/>
              <a:pathLst>
                <a:path extrusionOk="0" h="60678" w="381">
                  <a:moveTo>
                    <a:pt x="1" y="0"/>
                  </a:moveTo>
                  <a:lnTo>
                    <a:pt x="1" y="60678"/>
                  </a:lnTo>
                  <a:lnTo>
                    <a:pt x="381" y="60678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13"/>
            <p:cNvSpPr/>
            <p:nvPr/>
          </p:nvSpPr>
          <p:spPr>
            <a:xfrm>
              <a:off x="6005850" y="2659950"/>
              <a:ext cx="8725" cy="1516950"/>
            </a:xfrm>
            <a:custGeom>
              <a:rect b="b" l="l" r="r" t="t"/>
              <a:pathLst>
                <a:path extrusionOk="0" h="60678" w="349">
                  <a:moveTo>
                    <a:pt x="0" y="0"/>
                  </a:moveTo>
                  <a:lnTo>
                    <a:pt x="0" y="60678"/>
                  </a:lnTo>
                  <a:lnTo>
                    <a:pt x="349" y="60678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13"/>
            <p:cNvSpPr/>
            <p:nvPr/>
          </p:nvSpPr>
          <p:spPr>
            <a:xfrm>
              <a:off x="5831650" y="2659950"/>
              <a:ext cx="8750" cy="1516950"/>
            </a:xfrm>
            <a:custGeom>
              <a:rect b="b" l="l" r="r" t="t"/>
              <a:pathLst>
                <a:path extrusionOk="0" h="60678" w="350">
                  <a:moveTo>
                    <a:pt x="1" y="0"/>
                  </a:moveTo>
                  <a:lnTo>
                    <a:pt x="1" y="60678"/>
                  </a:lnTo>
                  <a:lnTo>
                    <a:pt x="349" y="60678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13"/>
            <p:cNvSpPr/>
            <p:nvPr/>
          </p:nvSpPr>
          <p:spPr>
            <a:xfrm>
              <a:off x="5657475" y="2659950"/>
              <a:ext cx="9525" cy="1516950"/>
            </a:xfrm>
            <a:custGeom>
              <a:rect b="b" l="l" r="r" t="t"/>
              <a:pathLst>
                <a:path extrusionOk="0" h="60678" w="381">
                  <a:moveTo>
                    <a:pt x="1" y="0"/>
                  </a:moveTo>
                  <a:lnTo>
                    <a:pt x="1" y="60678"/>
                  </a:lnTo>
                  <a:lnTo>
                    <a:pt x="381" y="60678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13"/>
            <p:cNvSpPr/>
            <p:nvPr/>
          </p:nvSpPr>
          <p:spPr>
            <a:xfrm>
              <a:off x="5665400" y="3611600"/>
              <a:ext cx="104525" cy="212200"/>
            </a:xfrm>
            <a:custGeom>
              <a:rect b="b" l="l" r="r" t="t"/>
              <a:pathLst>
                <a:path extrusionOk="0" h="8488" w="4181">
                  <a:moveTo>
                    <a:pt x="0" y="0"/>
                  </a:moveTo>
                  <a:lnTo>
                    <a:pt x="0" y="8487"/>
                  </a:lnTo>
                  <a:lnTo>
                    <a:pt x="4181" y="8487"/>
                  </a:lnTo>
                  <a:lnTo>
                    <a:pt x="4181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13"/>
            <p:cNvSpPr/>
            <p:nvPr/>
          </p:nvSpPr>
          <p:spPr>
            <a:xfrm>
              <a:off x="5814250" y="3442950"/>
              <a:ext cx="104525" cy="380850"/>
            </a:xfrm>
            <a:custGeom>
              <a:rect b="b" l="l" r="r" t="t"/>
              <a:pathLst>
                <a:path extrusionOk="0" h="15234" w="4181">
                  <a:moveTo>
                    <a:pt x="0" y="1"/>
                  </a:moveTo>
                  <a:lnTo>
                    <a:pt x="0" y="15233"/>
                  </a:lnTo>
                  <a:lnTo>
                    <a:pt x="4181" y="15233"/>
                  </a:lnTo>
                  <a:lnTo>
                    <a:pt x="4181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13"/>
            <p:cNvSpPr/>
            <p:nvPr/>
          </p:nvSpPr>
          <p:spPr>
            <a:xfrm>
              <a:off x="5962300" y="3735900"/>
              <a:ext cx="104525" cy="87900"/>
            </a:xfrm>
            <a:custGeom>
              <a:rect b="b" l="l" r="r" t="t"/>
              <a:pathLst>
                <a:path extrusionOk="0" h="3516" w="4181">
                  <a:moveTo>
                    <a:pt x="0" y="0"/>
                  </a:moveTo>
                  <a:lnTo>
                    <a:pt x="0" y="3515"/>
                  </a:lnTo>
                  <a:lnTo>
                    <a:pt x="4181" y="3515"/>
                  </a:lnTo>
                  <a:lnTo>
                    <a:pt x="4181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13"/>
            <p:cNvSpPr/>
            <p:nvPr/>
          </p:nvSpPr>
          <p:spPr>
            <a:xfrm>
              <a:off x="6110350" y="3544300"/>
              <a:ext cx="104525" cy="279500"/>
            </a:xfrm>
            <a:custGeom>
              <a:rect b="b" l="l" r="r" t="t"/>
              <a:pathLst>
                <a:path extrusionOk="0" h="11180" w="4181">
                  <a:moveTo>
                    <a:pt x="0" y="0"/>
                  </a:moveTo>
                  <a:lnTo>
                    <a:pt x="0" y="11179"/>
                  </a:lnTo>
                  <a:lnTo>
                    <a:pt x="4181" y="11179"/>
                  </a:lnTo>
                  <a:lnTo>
                    <a:pt x="4181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13"/>
            <p:cNvSpPr/>
            <p:nvPr/>
          </p:nvSpPr>
          <p:spPr>
            <a:xfrm>
              <a:off x="6259200" y="3648800"/>
              <a:ext cx="104525" cy="175000"/>
            </a:xfrm>
            <a:custGeom>
              <a:rect b="b" l="l" r="r" t="t"/>
              <a:pathLst>
                <a:path extrusionOk="0" h="7000" w="4181">
                  <a:moveTo>
                    <a:pt x="0" y="1"/>
                  </a:moveTo>
                  <a:lnTo>
                    <a:pt x="0" y="6999"/>
                  </a:lnTo>
                  <a:lnTo>
                    <a:pt x="4181" y="6999"/>
                  </a:lnTo>
                  <a:lnTo>
                    <a:pt x="4181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13"/>
            <p:cNvSpPr/>
            <p:nvPr/>
          </p:nvSpPr>
          <p:spPr>
            <a:xfrm>
              <a:off x="6089775" y="3891850"/>
              <a:ext cx="138575" cy="24575"/>
            </a:xfrm>
            <a:custGeom>
              <a:rect b="b" l="l" r="r" t="t"/>
              <a:pathLst>
                <a:path extrusionOk="0" h="983" w="5543">
                  <a:moveTo>
                    <a:pt x="507" y="1"/>
                  </a:moveTo>
                  <a:cubicBezTo>
                    <a:pt x="222" y="1"/>
                    <a:pt x="0" y="223"/>
                    <a:pt x="0" y="508"/>
                  </a:cubicBezTo>
                  <a:cubicBezTo>
                    <a:pt x="0" y="761"/>
                    <a:pt x="222" y="983"/>
                    <a:pt x="507" y="983"/>
                  </a:cubicBezTo>
                  <a:lnTo>
                    <a:pt x="5035" y="983"/>
                  </a:lnTo>
                  <a:cubicBezTo>
                    <a:pt x="5289" y="983"/>
                    <a:pt x="5542" y="761"/>
                    <a:pt x="5542" y="508"/>
                  </a:cubicBezTo>
                  <a:cubicBezTo>
                    <a:pt x="5542" y="223"/>
                    <a:pt x="5289" y="1"/>
                    <a:pt x="5035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13"/>
            <p:cNvSpPr/>
            <p:nvPr/>
          </p:nvSpPr>
          <p:spPr>
            <a:xfrm>
              <a:off x="6324125" y="3891850"/>
              <a:ext cx="53050" cy="24575"/>
            </a:xfrm>
            <a:custGeom>
              <a:rect b="b" l="l" r="r" t="t"/>
              <a:pathLst>
                <a:path extrusionOk="0" h="983" w="2122">
                  <a:moveTo>
                    <a:pt x="507" y="1"/>
                  </a:moveTo>
                  <a:cubicBezTo>
                    <a:pt x="222" y="1"/>
                    <a:pt x="0" y="223"/>
                    <a:pt x="0" y="508"/>
                  </a:cubicBezTo>
                  <a:cubicBezTo>
                    <a:pt x="0" y="761"/>
                    <a:pt x="222" y="983"/>
                    <a:pt x="507" y="983"/>
                  </a:cubicBezTo>
                  <a:lnTo>
                    <a:pt x="1615" y="983"/>
                  </a:lnTo>
                  <a:cubicBezTo>
                    <a:pt x="1900" y="983"/>
                    <a:pt x="2122" y="761"/>
                    <a:pt x="2122" y="508"/>
                  </a:cubicBezTo>
                  <a:cubicBezTo>
                    <a:pt x="2122" y="223"/>
                    <a:pt x="1900" y="1"/>
                    <a:pt x="1615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13"/>
            <p:cNvSpPr/>
            <p:nvPr/>
          </p:nvSpPr>
          <p:spPr>
            <a:xfrm>
              <a:off x="6146775" y="3936200"/>
              <a:ext cx="60200" cy="25350"/>
            </a:xfrm>
            <a:custGeom>
              <a:rect b="b" l="l" r="r" t="t"/>
              <a:pathLst>
                <a:path extrusionOk="0" h="1014" w="2408">
                  <a:moveTo>
                    <a:pt x="475" y="0"/>
                  </a:moveTo>
                  <a:cubicBezTo>
                    <a:pt x="222" y="0"/>
                    <a:pt x="0" y="222"/>
                    <a:pt x="0" y="507"/>
                  </a:cubicBezTo>
                  <a:cubicBezTo>
                    <a:pt x="0" y="792"/>
                    <a:pt x="222" y="1014"/>
                    <a:pt x="475" y="1014"/>
                  </a:cubicBezTo>
                  <a:lnTo>
                    <a:pt x="1900" y="1014"/>
                  </a:lnTo>
                  <a:cubicBezTo>
                    <a:pt x="2185" y="1014"/>
                    <a:pt x="2407" y="792"/>
                    <a:pt x="2407" y="507"/>
                  </a:cubicBezTo>
                  <a:cubicBezTo>
                    <a:pt x="2407" y="222"/>
                    <a:pt x="2185" y="0"/>
                    <a:pt x="1900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13"/>
            <p:cNvSpPr/>
            <p:nvPr/>
          </p:nvSpPr>
          <p:spPr>
            <a:xfrm>
              <a:off x="6243350" y="3936200"/>
              <a:ext cx="106125" cy="25350"/>
            </a:xfrm>
            <a:custGeom>
              <a:rect b="b" l="l" r="r" t="t"/>
              <a:pathLst>
                <a:path extrusionOk="0" h="1014" w="4245">
                  <a:moveTo>
                    <a:pt x="508" y="0"/>
                  </a:moveTo>
                  <a:cubicBezTo>
                    <a:pt x="223" y="0"/>
                    <a:pt x="1" y="222"/>
                    <a:pt x="1" y="507"/>
                  </a:cubicBezTo>
                  <a:cubicBezTo>
                    <a:pt x="1" y="792"/>
                    <a:pt x="223" y="1014"/>
                    <a:pt x="508" y="1014"/>
                  </a:cubicBezTo>
                  <a:lnTo>
                    <a:pt x="3738" y="1014"/>
                  </a:lnTo>
                  <a:cubicBezTo>
                    <a:pt x="3991" y="1014"/>
                    <a:pt x="4245" y="792"/>
                    <a:pt x="4245" y="507"/>
                  </a:cubicBezTo>
                  <a:cubicBezTo>
                    <a:pt x="4245" y="222"/>
                    <a:pt x="4023" y="0"/>
                    <a:pt x="3738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13"/>
            <p:cNvSpPr/>
            <p:nvPr/>
          </p:nvSpPr>
          <p:spPr>
            <a:xfrm>
              <a:off x="6271850" y="3225225"/>
              <a:ext cx="137800" cy="25375"/>
            </a:xfrm>
            <a:custGeom>
              <a:rect b="b" l="l" r="r" t="t"/>
              <a:pathLst>
                <a:path extrusionOk="0" h="1015" w="5512">
                  <a:moveTo>
                    <a:pt x="508" y="1"/>
                  </a:moveTo>
                  <a:cubicBezTo>
                    <a:pt x="223" y="1"/>
                    <a:pt x="1" y="254"/>
                    <a:pt x="1" y="507"/>
                  </a:cubicBezTo>
                  <a:cubicBezTo>
                    <a:pt x="1" y="792"/>
                    <a:pt x="223" y="1014"/>
                    <a:pt x="508" y="1014"/>
                  </a:cubicBezTo>
                  <a:lnTo>
                    <a:pt x="5005" y="1014"/>
                  </a:lnTo>
                  <a:cubicBezTo>
                    <a:pt x="5290" y="1014"/>
                    <a:pt x="5511" y="792"/>
                    <a:pt x="5511" y="507"/>
                  </a:cubicBezTo>
                  <a:cubicBezTo>
                    <a:pt x="5511" y="254"/>
                    <a:pt x="5290" y="1"/>
                    <a:pt x="5005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13"/>
            <p:cNvSpPr/>
            <p:nvPr/>
          </p:nvSpPr>
          <p:spPr>
            <a:xfrm>
              <a:off x="6328075" y="3270350"/>
              <a:ext cx="60975" cy="25375"/>
            </a:xfrm>
            <a:custGeom>
              <a:rect b="b" l="l" r="r" t="t"/>
              <a:pathLst>
                <a:path extrusionOk="0" h="1015" w="2439">
                  <a:moveTo>
                    <a:pt x="507" y="1"/>
                  </a:moveTo>
                  <a:cubicBezTo>
                    <a:pt x="222" y="1"/>
                    <a:pt x="0" y="223"/>
                    <a:pt x="0" y="508"/>
                  </a:cubicBezTo>
                  <a:cubicBezTo>
                    <a:pt x="0" y="793"/>
                    <a:pt x="222" y="1014"/>
                    <a:pt x="507" y="1014"/>
                  </a:cubicBezTo>
                  <a:lnTo>
                    <a:pt x="1932" y="1014"/>
                  </a:lnTo>
                  <a:cubicBezTo>
                    <a:pt x="2186" y="1014"/>
                    <a:pt x="2439" y="793"/>
                    <a:pt x="2439" y="508"/>
                  </a:cubicBezTo>
                  <a:cubicBezTo>
                    <a:pt x="2439" y="223"/>
                    <a:pt x="2186" y="1"/>
                    <a:pt x="1932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13"/>
            <p:cNvSpPr/>
            <p:nvPr/>
          </p:nvSpPr>
          <p:spPr>
            <a:xfrm>
              <a:off x="5649575" y="3891850"/>
              <a:ext cx="113225" cy="24575"/>
            </a:xfrm>
            <a:custGeom>
              <a:rect b="b" l="l" r="r" t="t"/>
              <a:pathLst>
                <a:path extrusionOk="0" h="983" w="4529">
                  <a:moveTo>
                    <a:pt x="507" y="1"/>
                  </a:moveTo>
                  <a:cubicBezTo>
                    <a:pt x="222" y="1"/>
                    <a:pt x="0" y="223"/>
                    <a:pt x="0" y="508"/>
                  </a:cubicBezTo>
                  <a:cubicBezTo>
                    <a:pt x="0" y="761"/>
                    <a:pt x="222" y="983"/>
                    <a:pt x="507" y="983"/>
                  </a:cubicBezTo>
                  <a:lnTo>
                    <a:pt x="4022" y="983"/>
                  </a:lnTo>
                  <a:cubicBezTo>
                    <a:pt x="4307" y="983"/>
                    <a:pt x="4529" y="761"/>
                    <a:pt x="4529" y="508"/>
                  </a:cubicBezTo>
                  <a:cubicBezTo>
                    <a:pt x="4529" y="223"/>
                    <a:pt x="4307" y="1"/>
                    <a:pt x="4022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13"/>
            <p:cNvSpPr/>
            <p:nvPr/>
          </p:nvSpPr>
          <p:spPr>
            <a:xfrm>
              <a:off x="5794450" y="3891850"/>
              <a:ext cx="58625" cy="24575"/>
            </a:xfrm>
            <a:custGeom>
              <a:rect b="b" l="l" r="r" t="t"/>
              <a:pathLst>
                <a:path extrusionOk="0" h="983" w="2345">
                  <a:moveTo>
                    <a:pt x="507" y="1"/>
                  </a:moveTo>
                  <a:cubicBezTo>
                    <a:pt x="222" y="1"/>
                    <a:pt x="1" y="223"/>
                    <a:pt x="1" y="508"/>
                  </a:cubicBezTo>
                  <a:cubicBezTo>
                    <a:pt x="1" y="761"/>
                    <a:pt x="222" y="983"/>
                    <a:pt x="507" y="983"/>
                  </a:cubicBezTo>
                  <a:lnTo>
                    <a:pt x="1837" y="983"/>
                  </a:lnTo>
                  <a:cubicBezTo>
                    <a:pt x="2122" y="983"/>
                    <a:pt x="2344" y="761"/>
                    <a:pt x="2344" y="508"/>
                  </a:cubicBezTo>
                  <a:cubicBezTo>
                    <a:pt x="2344" y="223"/>
                    <a:pt x="2122" y="1"/>
                    <a:pt x="1837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13"/>
            <p:cNvSpPr/>
            <p:nvPr/>
          </p:nvSpPr>
          <p:spPr>
            <a:xfrm>
              <a:off x="5746150" y="3936200"/>
              <a:ext cx="121950" cy="25350"/>
            </a:xfrm>
            <a:custGeom>
              <a:rect b="b" l="l" r="r" t="t"/>
              <a:pathLst>
                <a:path extrusionOk="0" h="1014" w="4878">
                  <a:moveTo>
                    <a:pt x="476" y="0"/>
                  </a:moveTo>
                  <a:cubicBezTo>
                    <a:pt x="222" y="0"/>
                    <a:pt x="1" y="222"/>
                    <a:pt x="1" y="507"/>
                  </a:cubicBezTo>
                  <a:cubicBezTo>
                    <a:pt x="1" y="792"/>
                    <a:pt x="222" y="1014"/>
                    <a:pt x="476" y="1014"/>
                  </a:cubicBezTo>
                  <a:lnTo>
                    <a:pt x="4403" y="1014"/>
                  </a:lnTo>
                  <a:cubicBezTo>
                    <a:pt x="4656" y="1014"/>
                    <a:pt x="4878" y="792"/>
                    <a:pt x="4878" y="507"/>
                  </a:cubicBezTo>
                  <a:cubicBezTo>
                    <a:pt x="4878" y="222"/>
                    <a:pt x="4656" y="0"/>
                    <a:pt x="4403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3"/>
            <p:cNvSpPr/>
            <p:nvPr/>
          </p:nvSpPr>
          <p:spPr>
            <a:xfrm>
              <a:off x="5552175" y="2762075"/>
              <a:ext cx="113250" cy="24575"/>
            </a:xfrm>
            <a:custGeom>
              <a:rect b="b" l="l" r="r" t="t"/>
              <a:pathLst>
                <a:path extrusionOk="0" h="983" w="4530">
                  <a:moveTo>
                    <a:pt x="507" y="0"/>
                  </a:moveTo>
                  <a:cubicBezTo>
                    <a:pt x="222" y="0"/>
                    <a:pt x="1" y="222"/>
                    <a:pt x="1" y="475"/>
                  </a:cubicBezTo>
                  <a:cubicBezTo>
                    <a:pt x="1" y="760"/>
                    <a:pt x="222" y="982"/>
                    <a:pt x="507" y="982"/>
                  </a:cubicBezTo>
                  <a:lnTo>
                    <a:pt x="4023" y="982"/>
                  </a:lnTo>
                  <a:cubicBezTo>
                    <a:pt x="4276" y="982"/>
                    <a:pt x="4529" y="760"/>
                    <a:pt x="4529" y="475"/>
                  </a:cubicBezTo>
                  <a:cubicBezTo>
                    <a:pt x="4529" y="222"/>
                    <a:pt x="4276" y="0"/>
                    <a:pt x="4023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13"/>
            <p:cNvSpPr/>
            <p:nvPr/>
          </p:nvSpPr>
          <p:spPr>
            <a:xfrm>
              <a:off x="5697075" y="2762075"/>
              <a:ext cx="58600" cy="24575"/>
            </a:xfrm>
            <a:custGeom>
              <a:rect b="b" l="l" r="r" t="t"/>
              <a:pathLst>
                <a:path extrusionOk="0" h="983" w="2344">
                  <a:moveTo>
                    <a:pt x="507" y="0"/>
                  </a:moveTo>
                  <a:cubicBezTo>
                    <a:pt x="222" y="0"/>
                    <a:pt x="0" y="222"/>
                    <a:pt x="0" y="475"/>
                  </a:cubicBezTo>
                  <a:cubicBezTo>
                    <a:pt x="0" y="760"/>
                    <a:pt x="222" y="982"/>
                    <a:pt x="507" y="982"/>
                  </a:cubicBezTo>
                  <a:lnTo>
                    <a:pt x="1837" y="982"/>
                  </a:lnTo>
                  <a:cubicBezTo>
                    <a:pt x="2122" y="982"/>
                    <a:pt x="2344" y="760"/>
                    <a:pt x="2344" y="475"/>
                  </a:cubicBezTo>
                  <a:cubicBezTo>
                    <a:pt x="2344" y="222"/>
                    <a:pt x="2122" y="0"/>
                    <a:pt x="1837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13"/>
            <p:cNvSpPr/>
            <p:nvPr/>
          </p:nvSpPr>
          <p:spPr>
            <a:xfrm>
              <a:off x="5647975" y="2806400"/>
              <a:ext cx="122750" cy="25375"/>
            </a:xfrm>
            <a:custGeom>
              <a:rect b="b" l="l" r="r" t="t"/>
              <a:pathLst>
                <a:path extrusionOk="0" h="1015" w="4910">
                  <a:moveTo>
                    <a:pt x="507" y="1"/>
                  </a:moveTo>
                  <a:cubicBezTo>
                    <a:pt x="222" y="1"/>
                    <a:pt x="1" y="223"/>
                    <a:pt x="1" y="508"/>
                  </a:cubicBezTo>
                  <a:cubicBezTo>
                    <a:pt x="1" y="761"/>
                    <a:pt x="222" y="1014"/>
                    <a:pt x="507" y="1014"/>
                  </a:cubicBezTo>
                  <a:lnTo>
                    <a:pt x="4403" y="1014"/>
                  </a:lnTo>
                  <a:cubicBezTo>
                    <a:pt x="4688" y="1014"/>
                    <a:pt x="4909" y="793"/>
                    <a:pt x="4909" y="508"/>
                  </a:cubicBezTo>
                  <a:cubicBezTo>
                    <a:pt x="4909" y="223"/>
                    <a:pt x="4688" y="1"/>
                    <a:pt x="4403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13"/>
            <p:cNvSpPr/>
            <p:nvPr/>
          </p:nvSpPr>
          <p:spPr>
            <a:xfrm>
              <a:off x="5753275" y="2773150"/>
              <a:ext cx="547125" cy="547100"/>
            </a:xfrm>
            <a:custGeom>
              <a:rect b="b" l="l" r="r" t="t"/>
              <a:pathLst>
                <a:path extrusionOk="0" h="21884" w="21885">
                  <a:moveTo>
                    <a:pt x="10927" y="983"/>
                  </a:moveTo>
                  <a:cubicBezTo>
                    <a:pt x="16437" y="983"/>
                    <a:pt x="20902" y="5448"/>
                    <a:pt x="20871" y="10927"/>
                  </a:cubicBezTo>
                  <a:cubicBezTo>
                    <a:pt x="20871" y="16437"/>
                    <a:pt x="16437" y="20902"/>
                    <a:pt x="10927" y="20902"/>
                  </a:cubicBezTo>
                  <a:cubicBezTo>
                    <a:pt x="5448" y="20902"/>
                    <a:pt x="982" y="16437"/>
                    <a:pt x="982" y="10927"/>
                  </a:cubicBezTo>
                  <a:cubicBezTo>
                    <a:pt x="982" y="5448"/>
                    <a:pt x="5448" y="983"/>
                    <a:pt x="10927" y="983"/>
                  </a:cubicBezTo>
                  <a:close/>
                  <a:moveTo>
                    <a:pt x="10927" y="1"/>
                  </a:moveTo>
                  <a:cubicBezTo>
                    <a:pt x="4909" y="1"/>
                    <a:pt x="1" y="4909"/>
                    <a:pt x="1" y="10958"/>
                  </a:cubicBezTo>
                  <a:cubicBezTo>
                    <a:pt x="1" y="16975"/>
                    <a:pt x="4909" y="21884"/>
                    <a:pt x="10927" y="21884"/>
                  </a:cubicBezTo>
                  <a:cubicBezTo>
                    <a:pt x="16975" y="21884"/>
                    <a:pt x="21884" y="16975"/>
                    <a:pt x="21884" y="10958"/>
                  </a:cubicBezTo>
                  <a:cubicBezTo>
                    <a:pt x="21884" y="4909"/>
                    <a:pt x="16975" y="1"/>
                    <a:pt x="10927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13"/>
            <p:cNvSpPr/>
            <p:nvPr/>
          </p:nvSpPr>
          <p:spPr>
            <a:xfrm>
              <a:off x="6012975" y="2804200"/>
              <a:ext cx="202700" cy="448775"/>
            </a:xfrm>
            <a:custGeom>
              <a:rect b="b" l="l" r="r" t="t"/>
              <a:pathLst>
                <a:path extrusionOk="0" h="17951" w="8108">
                  <a:moveTo>
                    <a:pt x="5510" y="0"/>
                  </a:moveTo>
                  <a:cubicBezTo>
                    <a:pt x="5335" y="0"/>
                    <a:pt x="5155" y="93"/>
                    <a:pt x="5067" y="247"/>
                  </a:cubicBezTo>
                  <a:lnTo>
                    <a:pt x="95" y="9463"/>
                  </a:lnTo>
                  <a:cubicBezTo>
                    <a:pt x="0" y="9653"/>
                    <a:pt x="32" y="9875"/>
                    <a:pt x="190" y="10033"/>
                  </a:cubicBezTo>
                  <a:lnTo>
                    <a:pt x="7189" y="17792"/>
                  </a:lnTo>
                  <a:cubicBezTo>
                    <a:pt x="7284" y="17887"/>
                    <a:pt x="7411" y="17950"/>
                    <a:pt x="7569" y="17950"/>
                  </a:cubicBezTo>
                  <a:cubicBezTo>
                    <a:pt x="7664" y="17950"/>
                    <a:pt x="7791" y="17918"/>
                    <a:pt x="7886" y="17823"/>
                  </a:cubicBezTo>
                  <a:cubicBezTo>
                    <a:pt x="8107" y="17633"/>
                    <a:pt x="8107" y="17317"/>
                    <a:pt x="7917" y="17127"/>
                  </a:cubicBezTo>
                  <a:lnTo>
                    <a:pt x="1172" y="9621"/>
                  </a:lnTo>
                  <a:lnTo>
                    <a:pt x="5954" y="722"/>
                  </a:lnTo>
                  <a:cubicBezTo>
                    <a:pt x="6081" y="501"/>
                    <a:pt x="5986" y="184"/>
                    <a:pt x="5732" y="57"/>
                  </a:cubicBezTo>
                  <a:cubicBezTo>
                    <a:pt x="5665" y="18"/>
                    <a:pt x="5588" y="0"/>
                    <a:pt x="5510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13"/>
            <p:cNvSpPr/>
            <p:nvPr/>
          </p:nvSpPr>
          <p:spPr>
            <a:xfrm>
              <a:off x="5752500" y="3033625"/>
              <a:ext cx="287400" cy="38025"/>
            </a:xfrm>
            <a:custGeom>
              <a:rect b="b" l="l" r="r" t="t"/>
              <a:pathLst>
                <a:path extrusionOk="0" h="1521" w="11496">
                  <a:moveTo>
                    <a:pt x="10958" y="1"/>
                  </a:moveTo>
                  <a:lnTo>
                    <a:pt x="507" y="508"/>
                  </a:lnTo>
                  <a:cubicBezTo>
                    <a:pt x="222" y="539"/>
                    <a:pt x="0" y="761"/>
                    <a:pt x="32" y="1046"/>
                  </a:cubicBezTo>
                  <a:cubicBezTo>
                    <a:pt x="32" y="1331"/>
                    <a:pt x="253" y="1521"/>
                    <a:pt x="507" y="1521"/>
                  </a:cubicBezTo>
                  <a:lnTo>
                    <a:pt x="538" y="1521"/>
                  </a:lnTo>
                  <a:lnTo>
                    <a:pt x="10989" y="1014"/>
                  </a:lnTo>
                  <a:cubicBezTo>
                    <a:pt x="11274" y="1014"/>
                    <a:pt x="11496" y="761"/>
                    <a:pt x="11464" y="476"/>
                  </a:cubicBezTo>
                  <a:cubicBezTo>
                    <a:pt x="11464" y="223"/>
                    <a:pt x="11211" y="1"/>
                    <a:pt x="10958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3"/>
            <p:cNvSpPr/>
            <p:nvPr/>
          </p:nvSpPr>
          <p:spPr>
            <a:xfrm>
              <a:off x="5476175" y="4097700"/>
              <a:ext cx="1068075" cy="25375"/>
            </a:xfrm>
            <a:custGeom>
              <a:rect b="b" l="l" r="r" t="t"/>
              <a:pathLst>
                <a:path extrusionOk="0" h="1015" w="42723">
                  <a:moveTo>
                    <a:pt x="476" y="1"/>
                  </a:moveTo>
                  <a:cubicBezTo>
                    <a:pt x="222" y="1"/>
                    <a:pt x="1" y="223"/>
                    <a:pt x="1" y="508"/>
                  </a:cubicBezTo>
                  <a:cubicBezTo>
                    <a:pt x="1" y="793"/>
                    <a:pt x="222" y="1014"/>
                    <a:pt x="476" y="1014"/>
                  </a:cubicBezTo>
                  <a:lnTo>
                    <a:pt x="42215" y="1014"/>
                  </a:lnTo>
                  <a:cubicBezTo>
                    <a:pt x="42500" y="1014"/>
                    <a:pt x="42722" y="793"/>
                    <a:pt x="42722" y="508"/>
                  </a:cubicBezTo>
                  <a:cubicBezTo>
                    <a:pt x="42722" y="223"/>
                    <a:pt x="42500" y="1"/>
                    <a:pt x="42215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3"/>
            <p:cNvSpPr/>
            <p:nvPr/>
          </p:nvSpPr>
          <p:spPr>
            <a:xfrm>
              <a:off x="6432575" y="2697950"/>
              <a:ext cx="70500" cy="69700"/>
            </a:xfrm>
            <a:custGeom>
              <a:rect b="b" l="l" r="r" t="t"/>
              <a:pathLst>
                <a:path extrusionOk="0" h="2788" w="2820">
                  <a:moveTo>
                    <a:pt x="2154" y="665"/>
                  </a:moveTo>
                  <a:lnTo>
                    <a:pt x="2154" y="2122"/>
                  </a:lnTo>
                  <a:lnTo>
                    <a:pt x="666" y="2122"/>
                  </a:lnTo>
                  <a:lnTo>
                    <a:pt x="666" y="665"/>
                  </a:lnTo>
                  <a:close/>
                  <a:moveTo>
                    <a:pt x="349" y="0"/>
                  </a:moveTo>
                  <a:cubicBezTo>
                    <a:pt x="159" y="0"/>
                    <a:pt x="1" y="127"/>
                    <a:pt x="1" y="317"/>
                  </a:cubicBezTo>
                  <a:lnTo>
                    <a:pt x="1" y="2470"/>
                  </a:lnTo>
                  <a:cubicBezTo>
                    <a:pt x="1" y="2629"/>
                    <a:pt x="159" y="2787"/>
                    <a:pt x="349" y="2787"/>
                  </a:cubicBezTo>
                  <a:lnTo>
                    <a:pt x="2471" y="2787"/>
                  </a:lnTo>
                  <a:cubicBezTo>
                    <a:pt x="2661" y="2787"/>
                    <a:pt x="2819" y="2629"/>
                    <a:pt x="2819" y="2470"/>
                  </a:cubicBezTo>
                  <a:lnTo>
                    <a:pt x="2819" y="317"/>
                  </a:lnTo>
                  <a:cubicBezTo>
                    <a:pt x="2819" y="127"/>
                    <a:pt x="2661" y="0"/>
                    <a:pt x="2471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3"/>
            <p:cNvSpPr/>
            <p:nvPr/>
          </p:nvSpPr>
          <p:spPr>
            <a:xfrm>
              <a:off x="5565650" y="3215725"/>
              <a:ext cx="68100" cy="68125"/>
            </a:xfrm>
            <a:custGeom>
              <a:rect b="b" l="l" r="r" t="t"/>
              <a:pathLst>
                <a:path extrusionOk="0" h="2725" w="2724">
                  <a:moveTo>
                    <a:pt x="2027" y="666"/>
                  </a:moveTo>
                  <a:lnTo>
                    <a:pt x="2027" y="2059"/>
                  </a:lnTo>
                  <a:lnTo>
                    <a:pt x="665" y="2059"/>
                  </a:lnTo>
                  <a:lnTo>
                    <a:pt x="665" y="666"/>
                  </a:lnTo>
                  <a:close/>
                  <a:moveTo>
                    <a:pt x="317" y="1"/>
                  </a:moveTo>
                  <a:cubicBezTo>
                    <a:pt x="127" y="1"/>
                    <a:pt x="0" y="159"/>
                    <a:pt x="0" y="349"/>
                  </a:cubicBezTo>
                  <a:lnTo>
                    <a:pt x="0" y="2408"/>
                  </a:lnTo>
                  <a:cubicBezTo>
                    <a:pt x="0" y="2566"/>
                    <a:pt x="127" y="2724"/>
                    <a:pt x="317" y="2724"/>
                  </a:cubicBezTo>
                  <a:lnTo>
                    <a:pt x="2375" y="2724"/>
                  </a:lnTo>
                  <a:cubicBezTo>
                    <a:pt x="2565" y="2724"/>
                    <a:pt x="2724" y="2566"/>
                    <a:pt x="2692" y="2408"/>
                  </a:cubicBezTo>
                  <a:lnTo>
                    <a:pt x="2692" y="349"/>
                  </a:lnTo>
                  <a:cubicBezTo>
                    <a:pt x="2692" y="159"/>
                    <a:pt x="2565" y="1"/>
                    <a:pt x="2375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3"/>
            <p:cNvSpPr/>
            <p:nvPr/>
          </p:nvSpPr>
          <p:spPr>
            <a:xfrm>
              <a:off x="6265525" y="3410500"/>
              <a:ext cx="182125" cy="75225"/>
            </a:xfrm>
            <a:custGeom>
              <a:rect b="b" l="l" r="r" t="t"/>
              <a:pathLst>
                <a:path extrusionOk="0" h="3009" w="7285">
                  <a:moveTo>
                    <a:pt x="6619" y="665"/>
                  </a:moveTo>
                  <a:lnTo>
                    <a:pt x="6619" y="2344"/>
                  </a:lnTo>
                  <a:lnTo>
                    <a:pt x="666" y="2344"/>
                  </a:lnTo>
                  <a:lnTo>
                    <a:pt x="666" y="665"/>
                  </a:lnTo>
                  <a:close/>
                  <a:moveTo>
                    <a:pt x="349" y="0"/>
                  </a:moveTo>
                  <a:cubicBezTo>
                    <a:pt x="159" y="0"/>
                    <a:pt x="1" y="159"/>
                    <a:pt x="1" y="349"/>
                  </a:cubicBezTo>
                  <a:lnTo>
                    <a:pt x="1" y="2660"/>
                  </a:lnTo>
                  <a:cubicBezTo>
                    <a:pt x="1" y="2850"/>
                    <a:pt x="159" y="3009"/>
                    <a:pt x="349" y="3009"/>
                  </a:cubicBezTo>
                  <a:lnTo>
                    <a:pt x="6936" y="3009"/>
                  </a:lnTo>
                  <a:cubicBezTo>
                    <a:pt x="7126" y="3009"/>
                    <a:pt x="7285" y="2850"/>
                    <a:pt x="7285" y="2660"/>
                  </a:cubicBezTo>
                  <a:lnTo>
                    <a:pt x="7285" y="349"/>
                  </a:lnTo>
                  <a:cubicBezTo>
                    <a:pt x="7285" y="159"/>
                    <a:pt x="7126" y="0"/>
                    <a:pt x="6936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3"/>
            <p:cNvSpPr/>
            <p:nvPr/>
          </p:nvSpPr>
          <p:spPr>
            <a:xfrm>
              <a:off x="5517350" y="4004275"/>
              <a:ext cx="148875" cy="74450"/>
            </a:xfrm>
            <a:custGeom>
              <a:rect b="b" l="l" r="r" t="t"/>
              <a:pathLst>
                <a:path extrusionOk="0" h="2978" w="5955">
                  <a:moveTo>
                    <a:pt x="5289" y="666"/>
                  </a:moveTo>
                  <a:lnTo>
                    <a:pt x="5289" y="2313"/>
                  </a:lnTo>
                  <a:lnTo>
                    <a:pt x="665" y="2313"/>
                  </a:lnTo>
                  <a:lnTo>
                    <a:pt x="665" y="666"/>
                  </a:lnTo>
                  <a:close/>
                  <a:moveTo>
                    <a:pt x="349" y="1"/>
                  </a:moveTo>
                  <a:cubicBezTo>
                    <a:pt x="159" y="1"/>
                    <a:pt x="0" y="128"/>
                    <a:pt x="0" y="318"/>
                  </a:cubicBezTo>
                  <a:lnTo>
                    <a:pt x="0" y="2629"/>
                  </a:lnTo>
                  <a:cubicBezTo>
                    <a:pt x="0" y="2819"/>
                    <a:pt x="159" y="2978"/>
                    <a:pt x="349" y="2978"/>
                  </a:cubicBezTo>
                  <a:lnTo>
                    <a:pt x="5606" y="2978"/>
                  </a:lnTo>
                  <a:cubicBezTo>
                    <a:pt x="5796" y="2978"/>
                    <a:pt x="5954" y="2819"/>
                    <a:pt x="5954" y="2629"/>
                  </a:cubicBezTo>
                  <a:lnTo>
                    <a:pt x="5954" y="318"/>
                  </a:lnTo>
                  <a:cubicBezTo>
                    <a:pt x="5954" y="128"/>
                    <a:pt x="5796" y="1"/>
                    <a:pt x="5606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3"/>
            <p:cNvSpPr/>
            <p:nvPr/>
          </p:nvSpPr>
          <p:spPr>
            <a:xfrm>
              <a:off x="5697850" y="4004275"/>
              <a:ext cx="87125" cy="74450"/>
            </a:xfrm>
            <a:custGeom>
              <a:rect b="b" l="l" r="r" t="t"/>
              <a:pathLst>
                <a:path extrusionOk="0" h="2978" w="3485">
                  <a:moveTo>
                    <a:pt x="2819" y="666"/>
                  </a:moveTo>
                  <a:lnTo>
                    <a:pt x="2819" y="2313"/>
                  </a:lnTo>
                  <a:lnTo>
                    <a:pt x="666" y="2313"/>
                  </a:lnTo>
                  <a:lnTo>
                    <a:pt x="666" y="666"/>
                  </a:lnTo>
                  <a:close/>
                  <a:moveTo>
                    <a:pt x="318" y="1"/>
                  </a:moveTo>
                  <a:cubicBezTo>
                    <a:pt x="159" y="1"/>
                    <a:pt x="1" y="128"/>
                    <a:pt x="1" y="318"/>
                  </a:cubicBezTo>
                  <a:lnTo>
                    <a:pt x="1" y="2629"/>
                  </a:lnTo>
                  <a:cubicBezTo>
                    <a:pt x="1" y="2819"/>
                    <a:pt x="159" y="2978"/>
                    <a:pt x="318" y="2978"/>
                  </a:cubicBezTo>
                  <a:lnTo>
                    <a:pt x="3136" y="2978"/>
                  </a:lnTo>
                  <a:cubicBezTo>
                    <a:pt x="3326" y="2978"/>
                    <a:pt x="3484" y="2819"/>
                    <a:pt x="3484" y="2629"/>
                  </a:cubicBezTo>
                  <a:lnTo>
                    <a:pt x="3484" y="318"/>
                  </a:lnTo>
                  <a:cubicBezTo>
                    <a:pt x="3484" y="128"/>
                    <a:pt x="3326" y="1"/>
                    <a:pt x="3136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3"/>
            <p:cNvSpPr/>
            <p:nvPr/>
          </p:nvSpPr>
          <p:spPr>
            <a:xfrm>
              <a:off x="6430200" y="4004275"/>
              <a:ext cx="57825" cy="57050"/>
            </a:xfrm>
            <a:custGeom>
              <a:rect b="b" l="l" r="r" t="t"/>
              <a:pathLst>
                <a:path extrusionOk="0" h="2282" w="2313">
                  <a:moveTo>
                    <a:pt x="1648" y="666"/>
                  </a:moveTo>
                  <a:lnTo>
                    <a:pt x="1648" y="1616"/>
                  </a:lnTo>
                  <a:lnTo>
                    <a:pt x="698" y="1616"/>
                  </a:lnTo>
                  <a:lnTo>
                    <a:pt x="698" y="666"/>
                  </a:lnTo>
                  <a:close/>
                  <a:moveTo>
                    <a:pt x="349" y="1"/>
                  </a:moveTo>
                  <a:cubicBezTo>
                    <a:pt x="159" y="1"/>
                    <a:pt x="1" y="128"/>
                    <a:pt x="1" y="318"/>
                  </a:cubicBezTo>
                  <a:lnTo>
                    <a:pt x="1" y="1964"/>
                  </a:lnTo>
                  <a:cubicBezTo>
                    <a:pt x="1" y="2123"/>
                    <a:pt x="159" y="2281"/>
                    <a:pt x="349" y="2281"/>
                  </a:cubicBezTo>
                  <a:lnTo>
                    <a:pt x="1964" y="2281"/>
                  </a:lnTo>
                  <a:cubicBezTo>
                    <a:pt x="2154" y="2281"/>
                    <a:pt x="2313" y="2123"/>
                    <a:pt x="2313" y="1964"/>
                  </a:cubicBezTo>
                  <a:lnTo>
                    <a:pt x="2313" y="318"/>
                  </a:lnTo>
                  <a:cubicBezTo>
                    <a:pt x="2313" y="128"/>
                    <a:pt x="2154" y="1"/>
                    <a:pt x="1964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3"/>
            <p:cNvSpPr/>
            <p:nvPr/>
          </p:nvSpPr>
          <p:spPr>
            <a:xfrm>
              <a:off x="3492900" y="3838025"/>
              <a:ext cx="2062475" cy="228050"/>
            </a:xfrm>
            <a:custGeom>
              <a:rect b="b" l="l" r="r" t="t"/>
              <a:pathLst>
                <a:path extrusionOk="0" h="9122" w="82499">
                  <a:moveTo>
                    <a:pt x="1" y="0"/>
                  </a:moveTo>
                  <a:lnTo>
                    <a:pt x="1" y="5004"/>
                  </a:lnTo>
                  <a:cubicBezTo>
                    <a:pt x="1" y="7284"/>
                    <a:pt x="1837" y="9121"/>
                    <a:pt x="4118" y="9121"/>
                  </a:cubicBezTo>
                  <a:lnTo>
                    <a:pt x="78350" y="9121"/>
                  </a:lnTo>
                  <a:cubicBezTo>
                    <a:pt x="80630" y="9121"/>
                    <a:pt x="82498" y="7284"/>
                    <a:pt x="82498" y="5004"/>
                  </a:cubicBezTo>
                  <a:lnTo>
                    <a:pt x="82498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3"/>
            <p:cNvSpPr/>
            <p:nvPr/>
          </p:nvSpPr>
          <p:spPr>
            <a:xfrm>
              <a:off x="3492900" y="2784250"/>
              <a:ext cx="2061675" cy="1053800"/>
            </a:xfrm>
            <a:custGeom>
              <a:rect b="b" l="l" r="r" t="t"/>
              <a:pathLst>
                <a:path extrusionOk="0" h="42152" w="82467">
                  <a:moveTo>
                    <a:pt x="4118" y="0"/>
                  </a:moveTo>
                  <a:cubicBezTo>
                    <a:pt x="1837" y="0"/>
                    <a:pt x="1" y="1837"/>
                    <a:pt x="1" y="4117"/>
                  </a:cubicBezTo>
                  <a:lnTo>
                    <a:pt x="1" y="42151"/>
                  </a:lnTo>
                  <a:lnTo>
                    <a:pt x="82467" y="42151"/>
                  </a:lnTo>
                  <a:lnTo>
                    <a:pt x="82467" y="4117"/>
                  </a:lnTo>
                  <a:cubicBezTo>
                    <a:pt x="82467" y="1837"/>
                    <a:pt x="80630" y="0"/>
                    <a:pt x="7835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3"/>
            <p:cNvSpPr/>
            <p:nvPr/>
          </p:nvSpPr>
          <p:spPr>
            <a:xfrm>
              <a:off x="4313125" y="4066050"/>
              <a:ext cx="437850" cy="106900"/>
            </a:xfrm>
            <a:custGeom>
              <a:rect b="b" l="l" r="r" t="t"/>
              <a:pathLst>
                <a:path extrusionOk="0" h="4276" w="17514">
                  <a:moveTo>
                    <a:pt x="1" y="0"/>
                  </a:moveTo>
                  <a:lnTo>
                    <a:pt x="8425" y="2059"/>
                  </a:lnTo>
                  <a:lnTo>
                    <a:pt x="17514" y="4275"/>
                  </a:lnTo>
                  <a:cubicBezTo>
                    <a:pt x="17102" y="3040"/>
                    <a:pt x="16849" y="1647"/>
                    <a:pt x="1684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3"/>
            <p:cNvSpPr/>
            <p:nvPr/>
          </p:nvSpPr>
          <p:spPr>
            <a:xfrm>
              <a:off x="4103325" y="4066050"/>
              <a:ext cx="841625" cy="291375"/>
            </a:xfrm>
            <a:custGeom>
              <a:rect b="b" l="l" r="r" t="t"/>
              <a:pathLst>
                <a:path extrusionOk="0" h="11655" w="33665">
                  <a:moveTo>
                    <a:pt x="8393" y="0"/>
                  </a:moveTo>
                  <a:cubicBezTo>
                    <a:pt x="8393" y="9596"/>
                    <a:pt x="0" y="11654"/>
                    <a:pt x="0" y="11654"/>
                  </a:cubicBezTo>
                  <a:lnTo>
                    <a:pt x="33665" y="11654"/>
                  </a:lnTo>
                  <a:cubicBezTo>
                    <a:pt x="33665" y="11654"/>
                    <a:pt x="27869" y="10229"/>
                    <a:pt x="25906" y="4275"/>
                  </a:cubicBezTo>
                  <a:lnTo>
                    <a:pt x="16817" y="2059"/>
                  </a:lnTo>
                  <a:lnTo>
                    <a:pt x="8393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3"/>
            <p:cNvSpPr/>
            <p:nvPr/>
          </p:nvSpPr>
          <p:spPr>
            <a:xfrm>
              <a:off x="4098575" y="4344725"/>
              <a:ext cx="850325" cy="71275"/>
            </a:xfrm>
            <a:custGeom>
              <a:rect b="b" l="l" r="r" t="t"/>
              <a:pathLst>
                <a:path extrusionOk="0" h="2851" w="34013">
                  <a:moveTo>
                    <a:pt x="1045" y="1"/>
                  </a:moveTo>
                  <a:cubicBezTo>
                    <a:pt x="475" y="1"/>
                    <a:pt x="0" y="476"/>
                    <a:pt x="0" y="1046"/>
                  </a:cubicBezTo>
                  <a:lnTo>
                    <a:pt x="0" y="1806"/>
                  </a:lnTo>
                  <a:cubicBezTo>
                    <a:pt x="0" y="2376"/>
                    <a:pt x="475" y="2851"/>
                    <a:pt x="1045" y="2851"/>
                  </a:cubicBezTo>
                  <a:lnTo>
                    <a:pt x="32968" y="2851"/>
                  </a:lnTo>
                  <a:cubicBezTo>
                    <a:pt x="33538" y="2851"/>
                    <a:pt x="34013" y="2376"/>
                    <a:pt x="34013" y="1806"/>
                  </a:cubicBezTo>
                  <a:lnTo>
                    <a:pt x="34013" y="1046"/>
                  </a:lnTo>
                  <a:cubicBezTo>
                    <a:pt x="34013" y="476"/>
                    <a:pt x="33538" y="1"/>
                    <a:pt x="329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3"/>
            <p:cNvSpPr/>
            <p:nvPr/>
          </p:nvSpPr>
          <p:spPr>
            <a:xfrm>
              <a:off x="2780350" y="3284150"/>
              <a:ext cx="666650" cy="397925"/>
            </a:xfrm>
            <a:custGeom>
              <a:rect b="b" l="l" r="r" t="t"/>
              <a:pathLst>
                <a:path extrusionOk="0" h="15917" w="26666">
                  <a:moveTo>
                    <a:pt x="23392" y="0"/>
                  </a:moveTo>
                  <a:cubicBezTo>
                    <a:pt x="23034" y="0"/>
                    <a:pt x="22670" y="78"/>
                    <a:pt x="22327" y="241"/>
                  </a:cubicBezTo>
                  <a:lnTo>
                    <a:pt x="1711" y="10470"/>
                  </a:lnTo>
                  <a:cubicBezTo>
                    <a:pt x="507" y="11040"/>
                    <a:pt x="0" y="12496"/>
                    <a:pt x="602" y="13700"/>
                  </a:cubicBezTo>
                  <a:lnTo>
                    <a:pt x="1711" y="15917"/>
                  </a:lnTo>
                  <a:lnTo>
                    <a:pt x="26666" y="3566"/>
                  </a:lnTo>
                  <a:lnTo>
                    <a:pt x="25589" y="1349"/>
                  </a:lnTo>
                  <a:cubicBezTo>
                    <a:pt x="25159" y="489"/>
                    <a:pt x="24292" y="0"/>
                    <a:pt x="2339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3"/>
            <p:cNvSpPr/>
            <p:nvPr/>
          </p:nvSpPr>
          <p:spPr>
            <a:xfrm>
              <a:off x="2823100" y="3373275"/>
              <a:ext cx="950100" cy="969100"/>
            </a:xfrm>
            <a:custGeom>
              <a:rect b="b" l="l" r="r" t="t"/>
              <a:pathLst>
                <a:path extrusionOk="0" h="38764" w="38004">
                  <a:moveTo>
                    <a:pt x="24956" y="1"/>
                  </a:moveTo>
                  <a:lnTo>
                    <a:pt x="1" y="12352"/>
                  </a:lnTo>
                  <a:lnTo>
                    <a:pt x="13048" y="38764"/>
                  </a:lnTo>
                  <a:lnTo>
                    <a:pt x="38003" y="26413"/>
                  </a:lnTo>
                  <a:lnTo>
                    <a:pt x="24956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3"/>
            <p:cNvSpPr/>
            <p:nvPr/>
          </p:nvSpPr>
          <p:spPr>
            <a:xfrm>
              <a:off x="3149300" y="4032775"/>
              <a:ext cx="674575" cy="414925"/>
            </a:xfrm>
            <a:custGeom>
              <a:rect b="b" l="l" r="r" t="t"/>
              <a:pathLst>
                <a:path extrusionOk="0" h="16597" w="26983">
                  <a:moveTo>
                    <a:pt x="24987" y="1"/>
                  </a:moveTo>
                  <a:lnTo>
                    <a:pt x="0" y="12384"/>
                  </a:lnTo>
                  <a:lnTo>
                    <a:pt x="1425" y="15234"/>
                  </a:lnTo>
                  <a:cubicBezTo>
                    <a:pt x="1854" y="16092"/>
                    <a:pt x="2719" y="16596"/>
                    <a:pt x="3616" y="16596"/>
                  </a:cubicBezTo>
                  <a:cubicBezTo>
                    <a:pt x="3976" y="16596"/>
                    <a:pt x="4342" y="16515"/>
                    <a:pt x="4687" y="16342"/>
                  </a:cubicBezTo>
                  <a:lnTo>
                    <a:pt x="25304" y="6145"/>
                  </a:lnTo>
                  <a:cubicBezTo>
                    <a:pt x="26507" y="5543"/>
                    <a:pt x="26982" y="4086"/>
                    <a:pt x="26412" y="2883"/>
                  </a:cubicBezTo>
                  <a:lnTo>
                    <a:pt x="24987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3"/>
            <p:cNvSpPr/>
            <p:nvPr/>
          </p:nvSpPr>
          <p:spPr>
            <a:xfrm>
              <a:off x="3043200" y="3436475"/>
              <a:ext cx="129075" cy="73150"/>
            </a:xfrm>
            <a:custGeom>
              <a:rect b="b" l="l" r="r" t="t"/>
              <a:pathLst>
                <a:path extrusionOk="0" h="2926" w="5163">
                  <a:moveTo>
                    <a:pt x="4691" y="1"/>
                  </a:moveTo>
                  <a:cubicBezTo>
                    <a:pt x="4636" y="1"/>
                    <a:pt x="4580" y="13"/>
                    <a:pt x="4529" y="38"/>
                  </a:cubicBezTo>
                  <a:lnTo>
                    <a:pt x="286" y="2160"/>
                  </a:lnTo>
                  <a:cubicBezTo>
                    <a:pt x="96" y="2255"/>
                    <a:pt x="1" y="2476"/>
                    <a:pt x="96" y="2698"/>
                  </a:cubicBezTo>
                  <a:cubicBezTo>
                    <a:pt x="165" y="2837"/>
                    <a:pt x="319" y="2925"/>
                    <a:pt x="472" y="2925"/>
                  </a:cubicBezTo>
                  <a:cubicBezTo>
                    <a:pt x="528" y="2925"/>
                    <a:pt x="583" y="2914"/>
                    <a:pt x="634" y="2888"/>
                  </a:cubicBezTo>
                  <a:lnTo>
                    <a:pt x="4878" y="766"/>
                  </a:lnTo>
                  <a:cubicBezTo>
                    <a:pt x="5099" y="671"/>
                    <a:pt x="5163" y="418"/>
                    <a:pt x="5068" y="228"/>
                  </a:cubicBezTo>
                  <a:cubicBezTo>
                    <a:pt x="4998" y="89"/>
                    <a:pt x="4844" y="1"/>
                    <a:pt x="4691" y="1"/>
                  </a:cubicBezTo>
                  <a:close/>
                </a:path>
              </a:pathLst>
            </a:custGeom>
            <a:solidFill>
              <a:srgbClr val="25242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3"/>
            <p:cNvSpPr/>
            <p:nvPr/>
          </p:nvSpPr>
          <p:spPr>
            <a:xfrm>
              <a:off x="3424825" y="4200850"/>
              <a:ext cx="148075" cy="97975"/>
            </a:xfrm>
            <a:custGeom>
              <a:rect b="b" l="l" r="r" t="t"/>
              <a:pathLst>
                <a:path extrusionOk="0" h="3919" w="5923">
                  <a:moveTo>
                    <a:pt x="4624" y="340"/>
                  </a:moveTo>
                  <a:cubicBezTo>
                    <a:pt x="4909" y="340"/>
                    <a:pt x="5194" y="498"/>
                    <a:pt x="5352" y="783"/>
                  </a:cubicBezTo>
                  <a:cubicBezTo>
                    <a:pt x="5542" y="1195"/>
                    <a:pt x="5384" y="1670"/>
                    <a:pt x="4972" y="1860"/>
                  </a:cubicBezTo>
                  <a:lnTo>
                    <a:pt x="1678" y="3507"/>
                  </a:lnTo>
                  <a:cubicBezTo>
                    <a:pt x="1562" y="3561"/>
                    <a:pt x="1440" y="3587"/>
                    <a:pt x="1320" y="3587"/>
                  </a:cubicBezTo>
                  <a:cubicBezTo>
                    <a:pt x="1018" y="3587"/>
                    <a:pt x="729" y="3422"/>
                    <a:pt x="570" y="3127"/>
                  </a:cubicBezTo>
                  <a:cubicBezTo>
                    <a:pt x="380" y="2747"/>
                    <a:pt x="538" y="2240"/>
                    <a:pt x="950" y="2050"/>
                  </a:cubicBezTo>
                  <a:lnTo>
                    <a:pt x="4244" y="403"/>
                  </a:lnTo>
                  <a:cubicBezTo>
                    <a:pt x="4370" y="372"/>
                    <a:pt x="4497" y="340"/>
                    <a:pt x="4624" y="340"/>
                  </a:cubicBezTo>
                  <a:close/>
                  <a:moveTo>
                    <a:pt x="4614" y="0"/>
                  </a:moveTo>
                  <a:cubicBezTo>
                    <a:pt x="4448" y="0"/>
                    <a:pt x="4279" y="38"/>
                    <a:pt x="4117" y="118"/>
                  </a:cubicBezTo>
                  <a:lnTo>
                    <a:pt x="823" y="1765"/>
                  </a:lnTo>
                  <a:cubicBezTo>
                    <a:pt x="253" y="2019"/>
                    <a:pt x="0" y="2715"/>
                    <a:pt x="285" y="3285"/>
                  </a:cubicBezTo>
                  <a:cubicBezTo>
                    <a:pt x="475" y="3697"/>
                    <a:pt x="887" y="3919"/>
                    <a:pt x="1330" y="3919"/>
                  </a:cubicBezTo>
                  <a:cubicBezTo>
                    <a:pt x="1488" y="3919"/>
                    <a:pt x="1678" y="3887"/>
                    <a:pt x="1837" y="3792"/>
                  </a:cubicBezTo>
                  <a:lnTo>
                    <a:pt x="5130" y="2177"/>
                  </a:lnTo>
                  <a:cubicBezTo>
                    <a:pt x="5700" y="1892"/>
                    <a:pt x="5922" y="1195"/>
                    <a:pt x="5637" y="625"/>
                  </a:cubicBezTo>
                  <a:cubicBezTo>
                    <a:pt x="5433" y="239"/>
                    <a:pt x="5034" y="0"/>
                    <a:pt x="4614" y="0"/>
                  </a:cubicBezTo>
                  <a:close/>
                </a:path>
              </a:pathLst>
            </a:custGeom>
            <a:solidFill>
              <a:srgbClr val="25242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13"/>
            <p:cNvSpPr/>
            <p:nvPr/>
          </p:nvSpPr>
          <p:spPr>
            <a:xfrm>
              <a:off x="3085150" y="3823775"/>
              <a:ext cx="149675" cy="126700"/>
            </a:xfrm>
            <a:custGeom>
              <a:rect b="b" l="l" r="r" t="t"/>
              <a:pathLst>
                <a:path extrusionOk="0" h="5068" w="5987">
                  <a:moveTo>
                    <a:pt x="3770" y="0"/>
                  </a:moveTo>
                  <a:lnTo>
                    <a:pt x="1" y="3959"/>
                  </a:lnTo>
                  <a:lnTo>
                    <a:pt x="539" y="5067"/>
                  </a:lnTo>
                  <a:lnTo>
                    <a:pt x="5986" y="4497"/>
                  </a:lnTo>
                  <a:lnTo>
                    <a:pt x="5448" y="3389"/>
                  </a:lnTo>
                  <a:lnTo>
                    <a:pt x="1711" y="3801"/>
                  </a:lnTo>
                  <a:lnTo>
                    <a:pt x="4308" y="1109"/>
                  </a:lnTo>
                  <a:lnTo>
                    <a:pt x="3770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13"/>
            <p:cNvSpPr/>
            <p:nvPr/>
          </p:nvSpPr>
          <p:spPr>
            <a:xfrm>
              <a:off x="3259350" y="3683625"/>
              <a:ext cx="58600" cy="311975"/>
            </a:xfrm>
            <a:custGeom>
              <a:rect b="b" l="l" r="r" t="t"/>
              <a:pathLst>
                <a:path extrusionOk="0" h="12479" w="2344">
                  <a:moveTo>
                    <a:pt x="1330" y="1"/>
                  </a:moveTo>
                  <a:lnTo>
                    <a:pt x="0" y="666"/>
                  </a:lnTo>
                  <a:lnTo>
                    <a:pt x="982" y="12479"/>
                  </a:lnTo>
                  <a:lnTo>
                    <a:pt x="2344" y="11813"/>
                  </a:lnTo>
                  <a:lnTo>
                    <a:pt x="1330" y="1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13"/>
            <p:cNvSpPr/>
            <p:nvPr/>
          </p:nvSpPr>
          <p:spPr>
            <a:xfrm>
              <a:off x="3342475" y="3728775"/>
              <a:ext cx="149650" cy="126700"/>
            </a:xfrm>
            <a:custGeom>
              <a:rect b="b" l="l" r="r" t="t"/>
              <a:pathLst>
                <a:path extrusionOk="0" h="5068" w="5986">
                  <a:moveTo>
                    <a:pt x="5416" y="0"/>
                  </a:moveTo>
                  <a:lnTo>
                    <a:pt x="0" y="570"/>
                  </a:lnTo>
                  <a:lnTo>
                    <a:pt x="539" y="1710"/>
                  </a:lnTo>
                  <a:lnTo>
                    <a:pt x="4276" y="1267"/>
                  </a:lnTo>
                  <a:lnTo>
                    <a:pt x="1647" y="3959"/>
                  </a:lnTo>
                  <a:lnTo>
                    <a:pt x="2217" y="5067"/>
                  </a:lnTo>
                  <a:lnTo>
                    <a:pt x="5986" y="1109"/>
                  </a:lnTo>
                  <a:lnTo>
                    <a:pt x="5416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13"/>
            <p:cNvSpPr/>
            <p:nvPr/>
          </p:nvSpPr>
          <p:spPr>
            <a:xfrm>
              <a:off x="3644925" y="3248200"/>
              <a:ext cx="1771100" cy="341250"/>
            </a:xfrm>
            <a:custGeom>
              <a:rect b="b" l="l" r="r" t="t"/>
              <a:pathLst>
                <a:path extrusionOk="0" h="13650" w="70844">
                  <a:moveTo>
                    <a:pt x="23340" y="0"/>
                  </a:moveTo>
                  <a:cubicBezTo>
                    <a:pt x="21123" y="0"/>
                    <a:pt x="19001" y="887"/>
                    <a:pt x="17418" y="2470"/>
                  </a:cubicBezTo>
                  <a:lnTo>
                    <a:pt x="9374" y="10483"/>
                  </a:lnTo>
                  <a:cubicBezTo>
                    <a:pt x="8012" y="11876"/>
                    <a:pt x="6144" y="12668"/>
                    <a:pt x="4180" y="12668"/>
                  </a:cubicBezTo>
                  <a:lnTo>
                    <a:pt x="0" y="12668"/>
                  </a:lnTo>
                  <a:lnTo>
                    <a:pt x="0" y="13649"/>
                  </a:lnTo>
                  <a:lnTo>
                    <a:pt x="4180" y="13649"/>
                  </a:lnTo>
                  <a:cubicBezTo>
                    <a:pt x="6429" y="13649"/>
                    <a:pt x="8519" y="12794"/>
                    <a:pt x="10102" y="11211"/>
                  </a:cubicBezTo>
                  <a:lnTo>
                    <a:pt x="18146" y="3167"/>
                  </a:lnTo>
                  <a:cubicBezTo>
                    <a:pt x="19571" y="1726"/>
                    <a:pt x="21456" y="1006"/>
                    <a:pt x="23344" y="1006"/>
                  </a:cubicBezTo>
                  <a:cubicBezTo>
                    <a:pt x="25232" y="1006"/>
                    <a:pt x="27125" y="1726"/>
                    <a:pt x="28566" y="3167"/>
                  </a:cubicBezTo>
                  <a:lnTo>
                    <a:pt x="32841" y="7474"/>
                  </a:lnTo>
                  <a:cubicBezTo>
                    <a:pt x="34424" y="9057"/>
                    <a:pt x="36546" y="9912"/>
                    <a:pt x="38763" y="9912"/>
                  </a:cubicBezTo>
                  <a:cubicBezTo>
                    <a:pt x="41011" y="9912"/>
                    <a:pt x="43102" y="9057"/>
                    <a:pt x="44685" y="7474"/>
                  </a:cubicBezTo>
                  <a:cubicBezTo>
                    <a:pt x="46079" y="6081"/>
                    <a:pt x="47947" y="5320"/>
                    <a:pt x="49910" y="5320"/>
                  </a:cubicBezTo>
                  <a:cubicBezTo>
                    <a:pt x="51874" y="5320"/>
                    <a:pt x="53711" y="6081"/>
                    <a:pt x="55104" y="7474"/>
                  </a:cubicBezTo>
                  <a:lnTo>
                    <a:pt x="55706" y="8076"/>
                  </a:lnTo>
                  <a:cubicBezTo>
                    <a:pt x="57337" y="9707"/>
                    <a:pt x="59482" y="10522"/>
                    <a:pt x="61628" y="10522"/>
                  </a:cubicBezTo>
                  <a:cubicBezTo>
                    <a:pt x="63774" y="10522"/>
                    <a:pt x="65919" y="9707"/>
                    <a:pt x="67550" y="8076"/>
                  </a:cubicBezTo>
                  <a:lnTo>
                    <a:pt x="70844" y="4782"/>
                  </a:lnTo>
                  <a:lnTo>
                    <a:pt x="70147" y="4054"/>
                  </a:lnTo>
                  <a:lnTo>
                    <a:pt x="66853" y="7379"/>
                  </a:lnTo>
                  <a:cubicBezTo>
                    <a:pt x="65412" y="8804"/>
                    <a:pt x="63528" y="9517"/>
                    <a:pt x="61644" y="9517"/>
                  </a:cubicBezTo>
                  <a:cubicBezTo>
                    <a:pt x="59760" y="9517"/>
                    <a:pt x="57875" y="8804"/>
                    <a:pt x="56434" y="7379"/>
                  </a:cubicBezTo>
                  <a:lnTo>
                    <a:pt x="55833" y="6746"/>
                  </a:lnTo>
                  <a:cubicBezTo>
                    <a:pt x="54249" y="5194"/>
                    <a:pt x="52127" y="4307"/>
                    <a:pt x="49910" y="4307"/>
                  </a:cubicBezTo>
                  <a:cubicBezTo>
                    <a:pt x="47662" y="4307"/>
                    <a:pt x="45572" y="5194"/>
                    <a:pt x="43988" y="6777"/>
                  </a:cubicBezTo>
                  <a:cubicBezTo>
                    <a:pt x="42547" y="8202"/>
                    <a:pt x="40663" y="8915"/>
                    <a:pt x="38779" y="8915"/>
                  </a:cubicBezTo>
                  <a:cubicBezTo>
                    <a:pt x="36894" y="8915"/>
                    <a:pt x="35010" y="8202"/>
                    <a:pt x="33569" y="6777"/>
                  </a:cubicBezTo>
                  <a:lnTo>
                    <a:pt x="29262" y="2470"/>
                  </a:lnTo>
                  <a:cubicBezTo>
                    <a:pt x="27679" y="887"/>
                    <a:pt x="25589" y="0"/>
                    <a:pt x="23340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13"/>
            <p:cNvSpPr/>
            <p:nvPr/>
          </p:nvSpPr>
          <p:spPr>
            <a:xfrm>
              <a:off x="4161125" y="3203850"/>
              <a:ext cx="114025" cy="114025"/>
            </a:xfrm>
            <a:custGeom>
              <a:rect b="b" l="l" r="r" t="t"/>
              <a:pathLst>
                <a:path extrusionOk="0" h="4561" w="4561">
                  <a:moveTo>
                    <a:pt x="2280" y="349"/>
                  </a:moveTo>
                  <a:cubicBezTo>
                    <a:pt x="3325" y="349"/>
                    <a:pt x="4212" y="1204"/>
                    <a:pt x="4212" y="2281"/>
                  </a:cubicBezTo>
                  <a:cubicBezTo>
                    <a:pt x="4212" y="3358"/>
                    <a:pt x="3325" y="4213"/>
                    <a:pt x="2280" y="4213"/>
                  </a:cubicBezTo>
                  <a:cubicBezTo>
                    <a:pt x="1204" y="4213"/>
                    <a:pt x="317" y="3358"/>
                    <a:pt x="317" y="2281"/>
                  </a:cubicBezTo>
                  <a:cubicBezTo>
                    <a:pt x="317" y="1204"/>
                    <a:pt x="1204" y="349"/>
                    <a:pt x="2280" y="349"/>
                  </a:cubicBezTo>
                  <a:close/>
                  <a:moveTo>
                    <a:pt x="2280" y="1"/>
                  </a:moveTo>
                  <a:cubicBezTo>
                    <a:pt x="1014" y="1"/>
                    <a:pt x="0" y="1014"/>
                    <a:pt x="0" y="2281"/>
                  </a:cubicBezTo>
                  <a:cubicBezTo>
                    <a:pt x="0" y="3548"/>
                    <a:pt x="1014" y="4561"/>
                    <a:pt x="2280" y="4561"/>
                  </a:cubicBezTo>
                  <a:cubicBezTo>
                    <a:pt x="3516" y="4561"/>
                    <a:pt x="4561" y="3548"/>
                    <a:pt x="4561" y="2281"/>
                  </a:cubicBezTo>
                  <a:cubicBezTo>
                    <a:pt x="4561" y="1014"/>
                    <a:pt x="3516" y="1"/>
                    <a:pt x="2280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13"/>
            <p:cNvSpPr/>
            <p:nvPr/>
          </p:nvSpPr>
          <p:spPr>
            <a:xfrm>
              <a:off x="4571225" y="3445325"/>
              <a:ext cx="75250" cy="76025"/>
            </a:xfrm>
            <a:custGeom>
              <a:rect b="b" l="l" r="r" t="t"/>
              <a:pathLst>
                <a:path extrusionOk="0" h="3041" w="3010">
                  <a:moveTo>
                    <a:pt x="1489" y="349"/>
                  </a:moveTo>
                  <a:cubicBezTo>
                    <a:pt x="2154" y="349"/>
                    <a:pt x="2661" y="887"/>
                    <a:pt x="2661" y="1521"/>
                  </a:cubicBezTo>
                  <a:cubicBezTo>
                    <a:pt x="2661" y="2186"/>
                    <a:pt x="2154" y="2693"/>
                    <a:pt x="1489" y="2693"/>
                  </a:cubicBezTo>
                  <a:cubicBezTo>
                    <a:pt x="856" y="2693"/>
                    <a:pt x="318" y="2186"/>
                    <a:pt x="318" y="1521"/>
                  </a:cubicBezTo>
                  <a:cubicBezTo>
                    <a:pt x="318" y="887"/>
                    <a:pt x="856" y="349"/>
                    <a:pt x="1489" y="349"/>
                  </a:cubicBezTo>
                  <a:close/>
                  <a:moveTo>
                    <a:pt x="1489" y="1"/>
                  </a:moveTo>
                  <a:cubicBezTo>
                    <a:pt x="666" y="1"/>
                    <a:pt x="1" y="697"/>
                    <a:pt x="1" y="1521"/>
                  </a:cubicBezTo>
                  <a:cubicBezTo>
                    <a:pt x="1" y="2376"/>
                    <a:pt x="666" y="3041"/>
                    <a:pt x="1489" y="3041"/>
                  </a:cubicBezTo>
                  <a:cubicBezTo>
                    <a:pt x="2344" y="3041"/>
                    <a:pt x="3009" y="2376"/>
                    <a:pt x="3009" y="1521"/>
                  </a:cubicBezTo>
                  <a:cubicBezTo>
                    <a:pt x="3009" y="697"/>
                    <a:pt x="2344" y="1"/>
                    <a:pt x="1489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3"/>
            <p:cNvSpPr/>
            <p:nvPr/>
          </p:nvSpPr>
          <p:spPr>
            <a:xfrm>
              <a:off x="5119100" y="3445325"/>
              <a:ext cx="105325" cy="105325"/>
            </a:xfrm>
            <a:custGeom>
              <a:rect b="b" l="l" r="r" t="t"/>
              <a:pathLst>
                <a:path extrusionOk="0" h="4213" w="4213">
                  <a:moveTo>
                    <a:pt x="2123" y="349"/>
                  </a:moveTo>
                  <a:cubicBezTo>
                    <a:pt x="3073" y="349"/>
                    <a:pt x="3864" y="1141"/>
                    <a:pt x="3864" y="2122"/>
                  </a:cubicBezTo>
                  <a:cubicBezTo>
                    <a:pt x="3864" y="3073"/>
                    <a:pt x="3073" y="3864"/>
                    <a:pt x="2123" y="3864"/>
                  </a:cubicBezTo>
                  <a:cubicBezTo>
                    <a:pt x="1141" y="3864"/>
                    <a:pt x="349" y="3073"/>
                    <a:pt x="349" y="2122"/>
                  </a:cubicBezTo>
                  <a:cubicBezTo>
                    <a:pt x="349" y="1141"/>
                    <a:pt x="1141" y="349"/>
                    <a:pt x="2123" y="349"/>
                  </a:cubicBezTo>
                  <a:close/>
                  <a:moveTo>
                    <a:pt x="2123" y="1"/>
                  </a:moveTo>
                  <a:cubicBezTo>
                    <a:pt x="951" y="1"/>
                    <a:pt x="1" y="951"/>
                    <a:pt x="1" y="2122"/>
                  </a:cubicBezTo>
                  <a:cubicBezTo>
                    <a:pt x="1" y="3263"/>
                    <a:pt x="951" y="4213"/>
                    <a:pt x="2123" y="4213"/>
                  </a:cubicBezTo>
                  <a:cubicBezTo>
                    <a:pt x="3263" y="4213"/>
                    <a:pt x="4213" y="3263"/>
                    <a:pt x="4213" y="2122"/>
                  </a:cubicBezTo>
                  <a:cubicBezTo>
                    <a:pt x="4213" y="951"/>
                    <a:pt x="3263" y="1"/>
                    <a:pt x="2123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13"/>
            <p:cNvSpPr/>
            <p:nvPr/>
          </p:nvSpPr>
          <p:spPr>
            <a:xfrm>
              <a:off x="5355050" y="3305975"/>
              <a:ext cx="105325" cy="105325"/>
            </a:xfrm>
            <a:custGeom>
              <a:rect b="b" l="l" r="r" t="t"/>
              <a:pathLst>
                <a:path extrusionOk="0" h="4213" w="4213">
                  <a:moveTo>
                    <a:pt x="2090" y="349"/>
                  </a:moveTo>
                  <a:cubicBezTo>
                    <a:pt x="3072" y="349"/>
                    <a:pt x="3864" y="1141"/>
                    <a:pt x="3864" y="2123"/>
                  </a:cubicBezTo>
                  <a:cubicBezTo>
                    <a:pt x="3864" y="3073"/>
                    <a:pt x="3072" y="3865"/>
                    <a:pt x="2090" y="3865"/>
                  </a:cubicBezTo>
                  <a:cubicBezTo>
                    <a:pt x="1140" y="3865"/>
                    <a:pt x="349" y="3073"/>
                    <a:pt x="349" y="2091"/>
                  </a:cubicBezTo>
                  <a:cubicBezTo>
                    <a:pt x="349" y="1141"/>
                    <a:pt x="1140" y="349"/>
                    <a:pt x="2090" y="349"/>
                  </a:cubicBezTo>
                  <a:close/>
                  <a:moveTo>
                    <a:pt x="2090" y="1"/>
                  </a:moveTo>
                  <a:cubicBezTo>
                    <a:pt x="950" y="1"/>
                    <a:pt x="0" y="951"/>
                    <a:pt x="0" y="2123"/>
                  </a:cubicBezTo>
                  <a:cubicBezTo>
                    <a:pt x="0" y="3263"/>
                    <a:pt x="950" y="4213"/>
                    <a:pt x="2090" y="4213"/>
                  </a:cubicBezTo>
                  <a:cubicBezTo>
                    <a:pt x="3262" y="4213"/>
                    <a:pt x="4212" y="3263"/>
                    <a:pt x="4212" y="2123"/>
                  </a:cubicBezTo>
                  <a:cubicBezTo>
                    <a:pt x="4212" y="951"/>
                    <a:pt x="3262" y="1"/>
                    <a:pt x="2090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13"/>
            <p:cNvSpPr/>
            <p:nvPr/>
          </p:nvSpPr>
          <p:spPr>
            <a:xfrm>
              <a:off x="5377200" y="3328150"/>
              <a:ext cx="61000" cy="61000"/>
            </a:xfrm>
            <a:custGeom>
              <a:rect b="b" l="l" r="r" t="t"/>
              <a:pathLst>
                <a:path extrusionOk="0" h="2440" w="2440">
                  <a:moveTo>
                    <a:pt x="1204" y="1"/>
                  </a:moveTo>
                  <a:cubicBezTo>
                    <a:pt x="539" y="1"/>
                    <a:pt x="1" y="539"/>
                    <a:pt x="1" y="1204"/>
                  </a:cubicBezTo>
                  <a:cubicBezTo>
                    <a:pt x="1" y="1901"/>
                    <a:pt x="539" y="2439"/>
                    <a:pt x="1204" y="2439"/>
                  </a:cubicBezTo>
                  <a:cubicBezTo>
                    <a:pt x="1869" y="2439"/>
                    <a:pt x="2439" y="1901"/>
                    <a:pt x="2439" y="1204"/>
                  </a:cubicBezTo>
                  <a:cubicBezTo>
                    <a:pt x="2439" y="539"/>
                    <a:pt x="1869" y="1"/>
                    <a:pt x="1204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13"/>
            <p:cNvSpPr/>
            <p:nvPr/>
          </p:nvSpPr>
          <p:spPr>
            <a:xfrm>
              <a:off x="3592650" y="3524500"/>
              <a:ext cx="104550" cy="105325"/>
            </a:xfrm>
            <a:custGeom>
              <a:rect b="b" l="l" r="r" t="t"/>
              <a:pathLst>
                <a:path extrusionOk="0" h="4213" w="4182">
                  <a:moveTo>
                    <a:pt x="2091" y="349"/>
                  </a:moveTo>
                  <a:cubicBezTo>
                    <a:pt x="3073" y="349"/>
                    <a:pt x="3864" y="1109"/>
                    <a:pt x="3864" y="2091"/>
                  </a:cubicBezTo>
                  <a:cubicBezTo>
                    <a:pt x="3864" y="3072"/>
                    <a:pt x="3073" y="3864"/>
                    <a:pt x="2091" y="3864"/>
                  </a:cubicBezTo>
                  <a:cubicBezTo>
                    <a:pt x="1141" y="3864"/>
                    <a:pt x="349" y="3072"/>
                    <a:pt x="349" y="2091"/>
                  </a:cubicBezTo>
                  <a:cubicBezTo>
                    <a:pt x="349" y="1141"/>
                    <a:pt x="1109" y="349"/>
                    <a:pt x="2091" y="349"/>
                  </a:cubicBezTo>
                  <a:close/>
                  <a:moveTo>
                    <a:pt x="2091" y="1"/>
                  </a:moveTo>
                  <a:cubicBezTo>
                    <a:pt x="951" y="1"/>
                    <a:pt x="1" y="951"/>
                    <a:pt x="1" y="2091"/>
                  </a:cubicBezTo>
                  <a:cubicBezTo>
                    <a:pt x="1" y="3262"/>
                    <a:pt x="951" y="4213"/>
                    <a:pt x="2091" y="4213"/>
                  </a:cubicBezTo>
                  <a:cubicBezTo>
                    <a:pt x="3263" y="4213"/>
                    <a:pt x="4181" y="3262"/>
                    <a:pt x="4181" y="2091"/>
                  </a:cubicBezTo>
                  <a:cubicBezTo>
                    <a:pt x="4181" y="951"/>
                    <a:pt x="3263" y="1"/>
                    <a:pt x="2091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13"/>
            <p:cNvSpPr/>
            <p:nvPr/>
          </p:nvSpPr>
          <p:spPr>
            <a:xfrm>
              <a:off x="3614825" y="3546675"/>
              <a:ext cx="61000" cy="60975"/>
            </a:xfrm>
            <a:custGeom>
              <a:rect b="b" l="l" r="r" t="t"/>
              <a:pathLst>
                <a:path extrusionOk="0" h="2439" w="2440">
                  <a:moveTo>
                    <a:pt x="1204" y="0"/>
                  </a:moveTo>
                  <a:cubicBezTo>
                    <a:pt x="539" y="0"/>
                    <a:pt x="1" y="539"/>
                    <a:pt x="1" y="1204"/>
                  </a:cubicBezTo>
                  <a:cubicBezTo>
                    <a:pt x="1" y="1900"/>
                    <a:pt x="539" y="2439"/>
                    <a:pt x="1204" y="2439"/>
                  </a:cubicBezTo>
                  <a:cubicBezTo>
                    <a:pt x="1869" y="2439"/>
                    <a:pt x="2439" y="1900"/>
                    <a:pt x="2439" y="1204"/>
                  </a:cubicBezTo>
                  <a:cubicBezTo>
                    <a:pt x="2439" y="539"/>
                    <a:pt x="1869" y="0"/>
                    <a:pt x="1204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13"/>
            <p:cNvSpPr/>
            <p:nvPr/>
          </p:nvSpPr>
          <p:spPr>
            <a:xfrm>
              <a:off x="4880000" y="2948925"/>
              <a:ext cx="173425" cy="24550"/>
            </a:xfrm>
            <a:custGeom>
              <a:rect b="b" l="l" r="r" t="t"/>
              <a:pathLst>
                <a:path extrusionOk="0" h="982" w="6937">
                  <a:moveTo>
                    <a:pt x="507" y="0"/>
                  </a:moveTo>
                  <a:cubicBezTo>
                    <a:pt x="222" y="0"/>
                    <a:pt x="1" y="222"/>
                    <a:pt x="1" y="507"/>
                  </a:cubicBezTo>
                  <a:cubicBezTo>
                    <a:pt x="1" y="760"/>
                    <a:pt x="222" y="982"/>
                    <a:pt x="507" y="982"/>
                  </a:cubicBezTo>
                  <a:lnTo>
                    <a:pt x="6430" y="982"/>
                  </a:lnTo>
                  <a:cubicBezTo>
                    <a:pt x="6715" y="982"/>
                    <a:pt x="6936" y="760"/>
                    <a:pt x="6936" y="507"/>
                  </a:cubicBezTo>
                  <a:cubicBezTo>
                    <a:pt x="6936" y="222"/>
                    <a:pt x="6715" y="0"/>
                    <a:pt x="6430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13"/>
            <p:cNvSpPr/>
            <p:nvPr/>
          </p:nvSpPr>
          <p:spPr>
            <a:xfrm>
              <a:off x="5108025" y="2948925"/>
              <a:ext cx="81575" cy="24550"/>
            </a:xfrm>
            <a:custGeom>
              <a:rect b="b" l="l" r="r" t="t"/>
              <a:pathLst>
                <a:path extrusionOk="0" h="982" w="3263">
                  <a:moveTo>
                    <a:pt x="507" y="0"/>
                  </a:moveTo>
                  <a:cubicBezTo>
                    <a:pt x="222" y="0"/>
                    <a:pt x="0" y="222"/>
                    <a:pt x="0" y="507"/>
                  </a:cubicBezTo>
                  <a:cubicBezTo>
                    <a:pt x="0" y="760"/>
                    <a:pt x="222" y="982"/>
                    <a:pt x="507" y="982"/>
                  </a:cubicBezTo>
                  <a:lnTo>
                    <a:pt x="2756" y="982"/>
                  </a:lnTo>
                  <a:cubicBezTo>
                    <a:pt x="3041" y="982"/>
                    <a:pt x="3262" y="760"/>
                    <a:pt x="3262" y="507"/>
                  </a:cubicBezTo>
                  <a:cubicBezTo>
                    <a:pt x="3262" y="222"/>
                    <a:pt x="3041" y="0"/>
                    <a:pt x="2756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3"/>
            <p:cNvSpPr/>
            <p:nvPr/>
          </p:nvSpPr>
          <p:spPr>
            <a:xfrm>
              <a:off x="5300425" y="2948925"/>
              <a:ext cx="58600" cy="24550"/>
            </a:xfrm>
            <a:custGeom>
              <a:rect b="b" l="l" r="r" t="t"/>
              <a:pathLst>
                <a:path extrusionOk="0" h="982" w="2344">
                  <a:moveTo>
                    <a:pt x="507" y="0"/>
                  </a:moveTo>
                  <a:cubicBezTo>
                    <a:pt x="222" y="0"/>
                    <a:pt x="0" y="222"/>
                    <a:pt x="0" y="507"/>
                  </a:cubicBezTo>
                  <a:cubicBezTo>
                    <a:pt x="0" y="760"/>
                    <a:pt x="222" y="982"/>
                    <a:pt x="507" y="982"/>
                  </a:cubicBezTo>
                  <a:lnTo>
                    <a:pt x="1837" y="982"/>
                  </a:lnTo>
                  <a:cubicBezTo>
                    <a:pt x="2122" y="982"/>
                    <a:pt x="2344" y="760"/>
                    <a:pt x="2344" y="507"/>
                  </a:cubicBezTo>
                  <a:cubicBezTo>
                    <a:pt x="2344" y="222"/>
                    <a:pt x="2122" y="0"/>
                    <a:pt x="1837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13"/>
            <p:cNvSpPr/>
            <p:nvPr/>
          </p:nvSpPr>
          <p:spPr>
            <a:xfrm>
              <a:off x="5127025" y="3021750"/>
              <a:ext cx="197950" cy="25375"/>
            </a:xfrm>
            <a:custGeom>
              <a:rect b="b" l="l" r="r" t="t"/>
              <a:pathLst>
                <a:path extrusionOk="0" h="1015" w="7918">
                  <a:moveTo>
                    <a:pt x="507" y="1"/>
                  </a:moveTo>
                  <a:cubicBezTo>
                    <a:pt x="222" y="1"/>
                    <a:pt x="1" y="222"/>
                    <a:pt x="1" y="508"/>
                  </a:cubicBezTo>
                  <a:cubicBezTo>
                    <a:pt x="1" y="793"/>
                    <a:pt x="222" y="1014"/>
                    <a:pt x="507" y="1014"/>
                  </a:cubicBezTo>
                  <a:lnTo>
                    <a:pt x="7443" y="1014"/>
                  </a:lnTo>
                  <a:cubicBezTo>
                    <a:pt x="7696" y="1014"/>
                    <a:pt x="7918" y="793"/>
                    <a:pt x="7918" y="508"/>
                  </a:cubicBezTo>
                  <a:cubicBezTo>
                    <a:pt x="7918" y="222"/>
                    <a:pt x="7696" y="1"/>
                    <a:pt x="7443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13"/>
            <p:cNvSpPr/>
            <p:nvPr/>
          </p:nvSpPr>
          <p:spPr>
            <a:xfrm>
              <a:off x="3979025" y="3617125"/>
              <a:ext cx="119575" cy="24575"/>
            </a:xfrm>
            <a:custGeom>
              <a:rect b="b" l="l" r="r" t="t"/>
              <a:pathLst>
                <a:path extrusionOk="0" h="983" w="4783">
                  <a:moveTo>
                    <a:pt x="507" y="1"/>
                  </a:moveTo>
                  <a:cubicBezTo>
                    <a:pt x="222" y="1"/>
                    <a:pt x="0" y="222"/>
                    <a:pt x="0" y="508"/>
                  </a:cubicBezTo>
                  <a:cubicBezTo>
                    <a:pt x="0" y="761"/>
                    <a:pt x="222" y="983"/>
                    <a:pt x="507" y="983"/>
                  </a:cubicBezTo>
                  <a:lnTo>
                    <a:pt x="4307" y="983"/>
                  </a:lnTo>
                  <a:cubicBezTo>
                    <a:pt x="4561" y="983"/>
                    <a:pt x="4782" y="761"/>
                    <a:pt x="4782" y="508"/>
                  </a:cubicBezTo>
                  <a:cubicBezTo>
                    <a:pt x="4782" y="222"/>
                    <a:pt x="4561" y="1"/>
                    <a:pt x="4307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13"/>
            <p:cNvSpPr/>
            <p:nvPr/>
          </p:nvSpPr>
          <p:spPr>
            <a:xfrm>
              <a:off x="4148450" y="3617125"/>
              <a:ext cx="50700" cy="24575"/>
            </a:xfrm>
            <a:custGeom>
              <a:rect b="b" l="l" r="r" t="t"/>
              <a:pathLst>
                <a:path extrusionOk="0" h="983" w="2028">
                  <a:moveTo>
                    <a:pt x="507" y="1"/>
                  </a:moveTo>
                  <a:cubicBezTo>
                    <a:pt x="222" y="1"/>
                    <a:pt x="1" y="222"/>
                    <a:pt x="1" y="508"/>
                  </a:cubicBezTo>
                  <a:cubicBezTo>
                    <a:pt x="1" y="761"/>
                    <a:pt x="222" y="983"/>
                    <a:pt x="507" y="983"/>
                  </a:cubicBezTo>
                  <a:lnTo>
                    <a:pt x="1521" y="983"/>
                  </a:lnTo>
                  <a:cubicBezTo>
                    <a:pt x="1806" y="983"/>
                    <a:pt x="2027" y="761"/>
                    <a:pt x="2027" y="508"/>
                  </a:cubicBezTo>
                  <a:cubicBezTo>
                    <a:pt x="2027" y="222"/>
                    <a:pt x="1806" y="1"/>
                    <a:pt x="1521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3"/>
            <p:cNvSpPr/>
            <p:nvPr/>
          </p:nvSpPr>
          <p:spPr>
            <a:xfrm>
              <a:off x="4750175" y="3617125"/>
              <a:ext cx="136975" cy="24575"/>
            </a:xfrm>
            <a:custGeom>
              <a:rect b="b" l="l" r="r" t="t"/>
              <a:pathLst>
                <a:path extrusionOk="0" h="983" w="5479">
                  <a:moveTo>
                    <a:pt x="475" y="1"/>
                  </a:moveTo>
                  <a:cubicBezTo>
                    <a:pt x="222" y="1"/>
                    <a:pt x="0" y="222"/>
                    <a:pt x="0" y="508"/>
                  </a:cubicBezTo>
                  <a:cubicBezTo>
                    <a:pt x="0" y="761"/>
                    <a:pt x="222" y="983"/>
                    <a:pt x="475" y="983"/>
                  </a:cubicBezTo>
                  <a:lnTo>
                    <a:pt x="4972" y="983"/>
                  </a:lnTo>
                  <a:cubicBezTo>
                    <a:pt x="5257" y="983"/>
                    <a:pt x="5479" y="761"/>
                    <a:pt x="5479" y="508"/>
                  </a:cubicBezTo>
                  <a:cubicBezTo>
                    <a:pt x="5479" y="222"/>
                    <a:pt x="5257" y="1"/>
                    <a:pt x="4972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3"/>
            <p:cNvSpPr/>
            <p:nvPr/>
          </p:nvSpPr>
          <p:spPr>
            <a:xfrm>
              <a:off x="4933850" y="3617125"/>
              <a:ext cx="58600" cy="24575"/>
            </a:xfrm>
            <a:custGeom>
              <a:rect b="b" l="l" r="r" t="t"/>
              <a:pathLst>
                <a:path extrusionOk="0" h="983" w="2344">
                  <a:moveTo>
                    <a:pt x="507" y="1"/>
                  </a:moveTo>
                  <a:cubicBezTo>
                    <a:pt x="222" y="1"/>
                    <a:pt x="0" y="222"/>
                    <a:pt x="0" y="508"/>
                  </a:cubicBezTo>
                  <a:cubicBezTo>
                    <a:pt x="0" y="761"/>
                    <a:pt x="222" y="983"/>
                    <a:pt x="507" y="983"/>
                  </a:cubicBezTo>
                  <a:lnTo>
                    <a:pt x="1837" y="983"/>
                  </a:lnTo>
                  <a:cubicBezTo>
                    <a:pt x="2122" y="983"/>
                    <a:pt x="2344" y="761"/>
                    <a:pt x="2344" y="508"/>
                  </a:cubicBezTo>
                  <a:cubicBezTo>
                    <a:pt x="2344" y="222"/>
                    <a:pt x="2122" y="1"/>
                    <a:pt x="18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3"/>
            <p:cNvSpPr/>
            <p:nvPr/>
          </p:nvSpPr>
          <p:spPr>
            <a:xfrm>
              <a:off x="5163450" y="3617125"/>
              <a:ext cx="73650" cy="24575"/>
            </a:xfrm>
            <a:custGeom>
              <a:rect b="b" l="l" r="r" t="t"/>
              <a:pathLst>
                <a:path extrusionOk="0" h="983" w="2946">
                  <a:moveTo>
                    <a:pt x="507" y="1"/>
                  </a:moveTo>
                  <a:cubicBezTo>
                    <a:pt x="222" y="1"/>
                    <a:pt x="0" y="222"/>
                    <a:pt x="0" y="508"/>
                  </a:cubicBezTo>
                  <a:cubicBezTo>
                    <a:pt x="0" y="761"/>
                    <a:pt x="222" y="983"/>
                    <a:pt x="507" y="983"/>
                  </a:cubicBezTo>
                  <a:lnTo>
                    <a:pt x="2439" y="983"/>
                  </a:lnTo>
                  <a:cubicBezTo>
                    <a:pt x="2724" y="983"/>
                    <a:pt x="2946" y="761"/>
                    <a:pt x="2946" y="508"/>
                  </a:cubicBezTo>
                  <a:cubicBezTo>
                    <a:pt x="2946" y="222"/>
                    <a:pt x="2724" y="1"/>
                    <a:pt x="2439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3"/>
            <p:cNvSpPr/>
            <p:nvPr/>
          </p:nvSpPr>
          <p:spPr>
            <a:xfrm>
              <a:off x="3676575" y="2937825"/>
              <a:ext cx="139375" cy="25375"/>
            </a:xfrm>
            <a:custGeom>
              <a:rect b="b" l="l" r="r" t="t"/>
              <a:pathLst>
                <a:path extrusionOk="0" h="1015" w="5575">
                  <a:moveTo>
                    <a:pt x="507" y="1"/>
                  </a:moveTo>
                  <a:cubicBezTo>
                    <a:pt x="222" y="1"/>
                    <a:pt x="1" y="254"/>
                    <a:pt x="1" y="508"/>
                  </a:cubicBezTo>
                  <a:cubicBezTo>
                    <a:pt x="1" y="793"/>
                    <a:pt x="222" y="1014"/>
                    <a:pt x="507" y="1014"/>
                  </a:cubicBezTo>
                  <a:lnTo>
                    <a:pt x="5068" y="1014"/>
                  </a:lnTo>
                  <a:cubicBezTo>
                    <a:pt x="5321" y="1014"/>
                    <a:pt x="5575" y="793"/>
                    <a:pt x="5543" y="508"/>
                  </a:cubicBezTo>
                  <a:cubicBezTo>
                    <a:pt x="5543" y="223"/>
                    <a:pt x="5321" y="1"/>
                    <a:pt x="5068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3"/>
            <p:cNvSpPr/>
            <p:nvPr/>
          </p:nvSpPr>
          <p:spPr>
            <a:xfrm>
              <a:off x="3852350" y="2937825"/>
              <a:ext cx="68100" cy="25375"/>
            </a:xfrm>
            <a:custGeom>
              <a:rect b="b" l="l" r="r" t="t"/>
              <a:pathLst>
                <a:path extrusionOk="0" h="1015" w="2724">
                  <a:moveTo>
                    <a:pt x="507" y="1"/>
                  </a:moveTo>
                  <a:cubicBezTo>
                    <a:pt x="222" y="1"/>
                    <a:pt x="0" y="254"/>
                    <a:pt x="0" y="508"/>
                  </a:cubicBezTo>
                  <a:cubicBezTo>
                    <a:pt x="0" y="793"/>
                    <a:pt x="222" y="1014"/>
                    <a:pt x="507" y="1014"/>
                  </a:cubicBezTo>
                  <a:lnTo>
                    <a:pt x="2217" y="1014"/>
                  </a:lnTo>
                  <a:cubicBezTo>
                    <a:pt x="2502" y="1014"/>
                    <a:pt x="2724" y="793"/>
                    <a:pt x="2724" y="508"/>
                  </a:cubicBezTo>
                  <a:cubicBezTo>
                    <a:pt x="2724" y="223"/>
                    <a:pt x="2502" y="1"/>
                    <a:pt x="2217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3"/>
            <p:cNvSpPr/>
            <p:nvPr/>
          </p:nvSpPr>
          <p:spPr>
            <a:xfrm>
              <a:off x="2966400" y="2846400"/>
              <a:ext cx="266050" cy="531650"/>
            </a:xfrm>
            <a:custGeom>
              <a:rect b="b" l="l" r="r" t="t"/>
              <a:pathLst>
                <a:path extrusionOk="0" h="21266" w="10642">
                  <a:moveTo>
                    <a:pt x="191" y="0"/>
                  </a:moveTo>
                  <a:cubicBezTo>
                    <a:pt x="143" y="0"/>
                    <a:pt x="96" y="16"/>
                    <a:pt x="64" y="48"/>
                  </a:cubicBezTo>
                  <a:cubicBezTo>
                    <a:pt x="1" y="111"/>
                    <a:pt x="1" y="238"/>
                    <a:pt x="64" y="301"/>
                  </a:cubicBezTo>
                  <a:lnTo>
                    <a:pt x="10293" y="10530"/>
                  </a:lnTo>
                  <a:lnTo>
                    <a:pt x="10293" y="21076"/>
                  </a:lnTo>
                  <a:cubicBezTo>
                    <a:pt x="10293" y="21171"/>
                    <a:pt x="10388" y="21266"/>
                    <a:pt x="10483" y="21266"/>
                  </a:cubicBezTo>
                  <a:cubicBezTo>
                    <a:pt x="10546" y="21266"/>
                    <a:pt x="10641" y="21171"/>
                    <a:pt x="10641" y="21076"/>
                  </a:cubicBezTo>
                  <a:lnTo>
                    <a:pt x="10641" y="10435"/>
                  </a:lnTo>
                  <a:cubicBezTo>
                    <a:pt x="10641" y="10403"/>
                    <a:pt x="10610" y="10372"/>
                    <a:pt x="10578" y="10340"/>
                  </a:cubicBezTo>
                  <a:lnTo>
                    <a:pt x="317" y="48"/>
                  </a:lnTo>
                  <a:cubicBezTo>
                    <a:pt x="286" y="16"/>
                    <a:pt x="238" y="0"/>
                    <a:pt x="19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3"/>
            <p:cNvSpPr/>
            <p:nvPr/>
          </p:nvSpPr>
          <p:spPr>
            <a:xfrm>
              <a:off x="2741550" y="2634600"/>
              <a:ext cx="266850" cy="266850"/>
            </a:xfrm>
            <a:custGeom>
              <a:rect b="b" l="l" r="r" t="t"/>
              <a:pathLst>
                <a:path extrusionOk="0" h="10674" w="10674">
                  <a:moveTo>
                    <a:pt x="5321" y="317"/>
                  </a:moveTo>
                  <a:cubicBezTo>
                    <a:pt x="8076" y="317"/>
                    <a:pt x="10325" y="2566"/>
                    <a:pt x="10325" y="5353"/>
                  </a:cubicBezTo>
                  <a:cubicBezTo>
                    <a:pt x="10325" y="8108"/>
                    <a:pt x="8076" y="10356"/>
                    <a:pt x="5321" y="10356"/>
                  </a:cubicBezTo>
                  <a:cubicBezTo>
                    <a:pt x="2566" y="10356"/>
                    <a:pt x="317" y="8108"/>
                    <a:pt x="317" y="5353"/>
                  </a:cubicBezTo>
                  <a:cubicBezTo>
                    <a:pt x="317" y="2566"/>
                    <a:pt x="2566" y="317"/>
                    <a:pt x="5321" y="317"/>
                  </a:cubicBezTo>
                  <a:close/>
                  <a:moveTo>
                    <a:pt x="5321" y="1"/>
                  </a:moveTo>
                  <a:cubicBezTo>
                    <a:pt x="2376" y="1"/>
                    <a:pt x="1" y="2408"/>
                    <a:pt x="1" y="5353"/>
                  </a:cubicBezTo>
                  <a:cubicBezTo>
                    <a:pt x="1" y="8298"/>
                    <a:pt x="2376" y="10673"/>
                    <a:pt x="5321" y="10673"/>
                  </a:cubicBezTo>
                  <a:cubicBezTo>
                    <a:pt x="8266" y="10673"/>
                    <a:pt x="10673" y="8298"/>
                    <a:pt x="10673" y="5353"/>
                  </a:cubicBezTo>
                  <a:cubicBezTo>
                    <a:pt x="10673" y="2408"/>
                    <a:pt x="8266" y="1"/>
                    <a:pt x="5321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3"/>
            <p:cNvSpPr/>
            <p:nvPr/>
          </p:nvSpPr>
          <p:spPr>
            <a:xfrm>
              <a:off x="2770850" y="2673800"/>
              <a:ext cx="207450" cy="188450"/>
            </a:xfrm>
            <a:custGeom>
              <a:rect b="b" l="l" r="r" t="t"/>
              <a:pathLst>
                <a:path extrusionOk="0" h="7538" w="8298">
                  <a:moveTo>
                    <a:pt x="4161" y="0"/>
                  </a:moveTo>
                  <a:cubicBezTo>
                    <a:pt x="3199" y="0"/>
                    <a:pt x="2233" y="365"/>
                    <a:pt x="1489" y="1093"/>
                  </a:cubicBezTo>
                  <a:cubicBezTo>
                    <a:pt x="0" y="2581"/>
                    <a:pt x="0" y="4957"/>
                    <a:pt x="1489" y="6445"/>
                  </a:cubicBezTo>
                  <a:cubicBezTo>
                    <a:pt x="2233" y="7173"/>
                    <a:pt x="3199" y="7538"/>
                    <a:pt x="4161" y="7538"/>
                  </a:cubicBezTo>
                  <a:cubicBezTo>
                    <a:pt x="5123" y="7538"/>
                    <a:pt x="6081" y="7173"/>
                    <a:pt x="6809" y="6445"/>
                  </a:cubicBezTo>
                  <a:cubicBezTo>
                    <a:pt x="8298" y="4957"/>
                    <a:pt x="8298" y="2581"/>
                    <a:pt x="6809" y="1093"/>
                  </a:cubicBezTo>
                  <a:cubicBezTo>
                    <a:pt x="6081" y="365"/>
                    <a:pt x="5123" y="0"/>
                    <a:pt x="416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3"/>
            <p:cNvSpPr/>
            <p:nvPr/>
          </p:nvSpPr>
          <p:spPr>
            <a:xfrm>
              <a:off x="3700325" y="2547525"/>
              <a:ext cx="8750" cy="292150"/>
            </a:xfrm>
            <a:custGeom>
              <a:rect b="b" l="l" r="r" t="t"/>
              <a:pathLst>
                <a:path extrusionOk="0" h="11686" w="350">
                  <a:moveTo>
                    <a:pt x="191" y="0"/>
                  </a:moveTo>
                  <a:cubicBezTo>
                    <a:pt x="96" y="0"/>
                    <a:pt x="1" y="63"/>
                    <a:pt x="1" y="158"/>
                  </a:cubicBezTo>
                  <a:lnTo>
                    <a:pt x="1" y="11528"/>
                  </a:lnTo>
                  <a:cubicBezTo>
                    <a:pt x="1" y="11623"/>
                    <a:pt x="96" y="11686"/>
                    <a:pt x="191" y="11686"/>
                  </a:cubicBezTo>
                  <a:cubicBezTo>
                    <a:pt x="254" y="11686"/>
                    <a:pt x="349" y="11623"/>
                    <a:pt x="349" y="11528"/>
                  </a:cubicBezTo>
                  <a:lnTo>
                    <a:pt x="349" y="158"/>
                  </a:lnTo>
                  <a:cubicBezTo>
                    <a:pt x="349" y="63"/>
                    <a:pt x="254" y="0"/>
                    <a:pt x="191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3"/>
            <p:cNvSpPr/>
            <p:nvPr/>
          </p:nvSpPr>
          <p:spPr>
            <a:xfrm>
              <a:off x="2598250" y="3306775"/>
              <a:ext cx="424400" cy="669025"/>
            </a:xfrm>
            <a:custGeom>
              <a:rect b="b" l="l" r="r" t="t"/>
              <a:pathLst>
                <a:path extrusionOk="0" h="26761" w="16976">
                  <a:moveTo>
                    <a:pt x="159" y="1"/>
                  </a:moveTo>
                  <a:cubicBezTo>
                    <a:pt x="64" y="1"/>
                    <a:pt x="0" y="64"/>
                    <a:pt x="0" y="159"/>
                  </a:cubicBezTo>
                  <a:lnTo>
                    <a:pt x="0" y="16532"/>
                  </a:lnTo>
                  <a:cubicBezTo>
                    <a:pt x="0" y="16563"/>
                    <a:pt x="32" y="16595"/>
                    <a:pt x="64" y="16627"/>
                  </a:cubicBezTo>
                  <a:lnTo>
                    <a:pt x="10103" y="26697"/>
                  </a:lnTo>
                  <a:cubicBezTo>
                    <a:pt x="10135" y="26729"/>
                    <a:pt x="10198" y="26761"/>
                    <a:pt x="10230" y="26761"/>
                  </a:cubicBezTo>
                  <a:lnTo>
                    <a:pt x="16817" y="26761"/>
                  </a:lnTo>
                  <a:cubicBezTo>
                    <a:pt x="16912" y="26761"/>
                    <a:pt x="16975" y="26666"/>
                    <a:pt x="16975" y="26571"/>
                  </a:cubicBezTo>
                  <a:cubicBezTo>
                    <a:pt x="16975" y="26476"/>
                    <a:pt x="16880" y="26412"/>
                    <a:pt x="16785" y="26412"/>
                  </a:cubicBezTo>
                  <a:lnTo>
                    <a:pt x="10293" y="26412"/>
                  </a:lnTo>
                  <a:lnTo>
                    <a:pt x="349" y="16437"/>
                  </a:lnTo>
                  <a:lnTo>
                    <a:pt x="349" y="159"/>
                  </a:lnTo>
                  <a:cubicBezTo>
                    <a:pt x="349" y="64"/>
                    <a:pt x="254" y="1"/>
                    <a:pt x="15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3"/>
            <p:cNvSpPr/>
            <p:nvPr/>
          </p:nvSpPr>
          <p:spPr>
            <a:xfrm>
              <a:off x="5914000" y="2241900"/>
              <a:ext cx="8725" cy="249425"/>
            </a:xfrm>
            <a:custGeom>
              <a:rect b="b" l="l" r="r" t="t"/>
              <a:pathLst>
                <a:path extrusionOk="0" h="9977" w="349">
                  <a:moveTo>
                    <a:pt x="191" y="1"/>
                  </a:moveTo>
                  <a:cubicBezTo>
                    <a:pt x="96" y="1"/>
                    <a:pt x="1" y="96"/>
                    <a:pt x="1" y="191"/>
                  </a:cubicBezTo>
                  <a:lnTo>
                    <a:pt x="1" y="9787"/>
                  </a:lnTo>
                  <a:cubicBezTo>
                    <a:pt x="1" y="9882"/>
                    <a:pt x="96" y="9977"/>
                    <a:pt x="191" y="9977"/>
                  </a:cubicBezTo>
                  <a:cubicBezTo>
                    <a:pt x="286" y="9977"/>
                    <a:pt x="349" y="9882"/>
                    <a:pt x="349" y="9787"/>
                  </a:cubicBezTo>
                  <a:lnTo>
                    <a:pt x="349" y="191"/>
                  </a:lnTo>
                  <a:cubicBezTo>
                    <a:pt x="349" y="96"/>
                    <a:pt x="286" y="1"/>
                    <a:pt x="19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3"/>
            <p:cNvSpPr/>
            <p:nvPr/>
          </p:nvSpPr>
          <p:spPr>
            <a:xfrm>
              <a:off x="4192800" y="2458050"/>
              <a:ext cx="240700" cy="240700"/>
            </a:xfrm>
            <a:custGeom>
              <a:rect b="b" l="l" r="r" t="t"/>
              <a:pathLst>
                <a:path extrusionOk="0" h="9628" w="9628">
                  <a:moveTo>
                    <a:pt x="4814" y="1014"/>
                  </a:moveTo>
                  <a:cubicBezTo>
                    <a:pt x="6936" y="1014"/>
                    <a:pt x="8646" y="2724"/>
                    <a:pt x="8646" y="4814"/>
                  </a:cubicBezTo>
                  <a:cubicBezTo>
                    <a:pt x="8646" y="6904"/>
                    <a:pt x="6936" y="8614"/>
                    <a:pt x="4814" y="8614"/>
                  </a:cubicBezTo>
                  <a:cubicBezTo>
                    <a:pt x="2724" y="8614"/>
                    <a:pt x="1013" y="6904"/>
                    <a:pt x="1013" y="4814"/>
                  </a:cubicBezTo>
                  <a:cubicBezTo>
                    <a:pt x="1013" y="2724"/>
                    <a:pt x="2724" y="1014"/>
                    <a:pt x="4814" y="1014"/>
                  </a:cubicBezTo>
                  <a:close/>
                  <a:moveTo>
                    <a:pt x="4814" y="1"/>
                  </a:moveTo>
                  <a:cubicBezTo>
                    <a:pt x="2185" y="1"/>
                    <a:pt x="0" y="2154"/>
                    <a:pt x="0" y="4814"/>
                  </a:cubicBezTo>
                  <a:cubicBezTo>
                    <a:pt x="0" y="7474"/>
                    <a:pt x="2185" y="9628"/>
                    <a:pt x="4814" y="9628"/>
                  </a:cubicBezTo>
                  <a:cubicBezTo>
                    <a:pt x="7474" y="9628"/>
                    <a:pt x="9627" y="7474"/>
                    <a:pt x="9627" y="4814"/>
                  </a:cubicBezTo>
                  <a:cubicBezTo>
                    <a:pt x="9627" y="2154"/>
                    <a:pt x="7474" y="1"/>
                    <a:pt x="4814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3"/>
            <p:cNvSpPr/>
            <p:nvPr/>
          </p:nvSpPr>
          <p:spPr>
            <a:xfrm>
              <a:off x="4135000" y="1664750"/>
              <a:ext cx="438625" cy="438625"/>
            </a:xfrm>
            <a:custGeom>
              <a:rect b="b" l="l" r="r" t="t"/>
              <a:pathLst>
                <a:path extrusionOk="0" h="17545" w="17545">
                  <a:moveTo>
                    <a:pt x="8772" y="1362"/>
                  </a:moveTo>
                  <a:cubicBezTo>
                    <a:pt x="12858" y="1362"/>
                    <a:pt x="16183" y="4687"/>
                    <a:pt x="16183" y="8773"/>
                  </a:cubicBezTo>
                  <a:cubicBezTo>
                    <a:pt x="16183" y="12858"/>
                    <a:pt x="12858" y="16183"/>
                    <a:pt x="8772" y="16183"/>
                  </a:cubicBezTo>
                  <a:cubicBezTo>
                    <a:pt x="4687" y="16183"/>
                    <a:pt x="1362" y="12858"/>
                    <a:pt x="1362" y="8773"/>
                  </a:cubicBezTo>
                  <a:cubicBezTo>
                    <a:pt x="1362" y="4687"/>
                    <a:pt x="4687" y="1362"/>
                    <a:pt x="8772" y="1362"/>
                  </a:cubicBezTo>
                  <a:close/>
                  <a:moveTo>
                    <a:pt x="8772" y="0"/>
                  </a:moveTo>
                  <a:cubicBezTo>
                    <a:pt x="3959" y="0"/>
                    <a:pt x="0" y="3927"/>
                    <a:pt x="0" y="8773"/>
                  </a:cubicBezTo>
                  <a:cubicBezTo>
                    <a:pt x="0" y="13618"/>
                    <a:pt x="3959" y="17545"/>
                    <a:pt x="8772" y="17545"/>
                  </a:cubicBezTo>
                  <a:cubicBezTo>
                    <a:pt x="13618" y="17545"/>
                    <a:pt x="17545" y="13586"/>
                    <a:pt x="17545" y="8773"/>
                  </a:cubicBezTo>
                  <a:cubicBezTo>
                    <a:pt x="17545" y="3927"/>
                    <a:pt x="13618" y="0"/>
                    <a:pt x="8772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3"/>
            <p:cNvSpPr/>
            <p:nvPr/>
          </p:nvSpPr>
          <p:spPr>
            <a:xfrm>
              <a:off x="3285475" y="2764450"/>
              <a:ext cx="172625" cy="172625"/>
            </a:xfrm>
            <a:custGeom>
              <a:rect b="b" l="l" r="r" t="t"/>
              <a:pathLst>
                <a:path extrusionOk="0" h="6905" w="6905">
                  <a:moveTo>
                    <a:pt x="3452" y="1014"/>
                  </a:moveTo>
                  <a:cubicBezTo>
                    <a:pt x="4814" y="1014"/>
                    <a:pt x="5891" y="2091"/>
                    <a:pt x="5891" y="3452"/>
                  </a:cubicBezTo>
                  <a:cubicBezTo>
                    <a:pt x="5891" y="4782"/>
                    <a:pt x="4782" y="5891"/>
                    <a:pt x="3452" y="5891"/>
                  </a:cubicBezTo>
                  <a:cubicBezTo>
                    <a:pt x="2090" y="5891"/>
                    <a:pt x="1014" y="4782"/>
                    <a:pt x="1014" y="3452"/>
                  </a:cubicBezTo>
                  <a:cubicBezTo>
                    <a:pt x="1014" y="2091"/>
                    <a:pt x="2122" y="1014"/>
                    <a:pt x="3452" y="1014"/>
                  </a:cubicBezTo>
                  <a:close/>
                  <a:moveTo>
                    <a:pt x="3452" y="0"/>
                  </a:moveTo>
                  <a:cubicBezTo>
                    <a:pt x="1552" y="0"/>
                    <a:pt x="0" y="1552"/>
                    <a:pt x="0" y="3452"/>
                  </a:cubicBezTo>
                  <a:cubicBezTo>
                    <a:pt x="0" y="5352"/>
                    <a:pt x="1552" y="6904"/>
                    <a:pt x="3452" y="6904"/>
                  </a:cubicBezTo>
                  <a:cubicBezTo>
                    <a:pt x="5352" y="6904"/>
                    <a:pt x="6904" y="5352"/>
                    <a:pt x="6904" y="3452"/>
                  </a:cubicBezTo>
                  <a:cubicBezTo>
                    <a:pt x="6904" y="1552"/>
                    <a:pt x="5352" y="0"/>
                    <a:pt x="3452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3"/>
            <p:cNvSpPr/>
            <p:nvPr/>
          </p:nvSpPr>
          <p:spPr>
            <a:xfrm>
              <a:off x="5016975" y="1886425"/>
              <a:ext cx="254950" cy="254950"/>
            </a:xfrm>
            <a:custGeom>
              <a:rect b="b" l="l" r="r" t="t"/>
              <a:pathLst>
                <a:path extrusionOk="0" h="10198" w="10198">
                  <a:moveTo>
                    <a:pt x="5099" y="982"/>
                  </a:moveTo>
                  <a:cubicBezTo>
                    <a:pt x="7348" y="982"/>
                    <a:pt x="9185" y="2819"/>
                    <a:pt x="9185" y="5099"/>
                  </a:cubicBezTo>
                  <a:cubicBezTo>
                    <a:pt x="9185" y="7348"/>
                    <a:pt x="7348" y="9185"/>
                    <a:pt x="5099" y="9185"/>
                  </a:cubicBezTo>
                  <a:cubicBezTo>
                    <a:pt x="2851" y="9185"/>
                    <a:pt x="1014" y="7348"/>
                    <a:pt x="1014" y="5099"/>
                  </a:cubicBezTo>
                  <a:cubicBezTo>
                    <a:pt x="1014" y="2819"/>
                    <a:pt x="2851" y="982"/>
                    <a:pt x="5099" y="982"/>
                  </a:cubicBezTo>
                  <a:close/>
                  <a:moveTo>
                    <a:pt x="5099" y="1"/>
                  </a:moveTo>
                  <a:cubicBezTo>
                    <a:pt x="2281" y="1"/>
                    <a:pt x="1" y="2281"/>
                    <a:pt x="1" y="5099"/>
                  </a:cubicBezTo>
                  <a:cubicBezTo>
                    <a:pt x="1" y="7886"/>
                    <a:pt x="2281" y="10198"/>
                    <a:pt x="5099" y="10198"/>
                  </a:cubicBezTo>
                  <a:cubicBezTo>
                    <a:pt x="7918" y="10198"/>
                    <a:pt x="10198" y="7886"/>
                    <a:pt x="10198" y="5099"/>
                  </a:cubicBezTo>
                  <a:cubicBezTo>
                    <a:pt x="10198" y="2281"/>
                    <a:pt x="7918" y="1"/>
                    <a:pt x="5099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3"/>
            <p:cNvSpPr/>
            <p:nvPr/>
          </p:nvSpPr>
          <p:spPr>
            <a:xfrm>
              <a:off x="6183975" y="1449400"/>
              <a:ext cx="254975" cy="254950"/>
            </a:xfrm>
            <a:custGeom>
              <a:rect b="b" l="l" r="r" t="t"/>
              <a:pathLst>
                <a:path extrusionOk="0" h="10198" w="10199">
                  <a:moveTo>
                    <a:pt x="5099" y="1014"/>
                  </a:moveTo>
                  <a:cubicBezTo>
                    <a:pt x="7348" y="1014"/>
                    <a:pt x="9185" y="2851"/>
                    <a:pt x="9185" y="5099"/>
                  </a:cubicBezTo>
                  <a:cubicBezTo>
                    <a:pt x="9185" y="7379"/>
                    <a:pt x="7348" y="9216"/>
                    <a:pt x="5099" y="9216"/>
                  </a:cubicBezTo>
                  <a:cubicBezTo>
                    <a:pt x="2819" y="9216"/>
                    <a:pt x="982" y="7379"/>
                    <a:pt x="982" y="5099"/>
                  </a:cubicBezTo>
                  <a:cubicBezTo>
                    <a:pt x="982" y="2851"/>
                    <a:pt x="2819" y="1014"/>
                    <a:pt x="5099" y="1014"/>
                  </a:cubicBezTo>
                  <a:close/>
                  <a:moveTo>
                    <a:pt x="5099" y="0"/>
                  </a:moveTo>
                  <a:cubicBezTo>
                    <a:pt x="2281" y="0"/>
                    <a:pt x="1" y="2312"/>
                    <a:pt x="1" y="5099"/>
                  </a:cubicBezTo>
                  <a:cubicBezTo>
                    <a:pt x="1" y="7918"/>
                    <a:pt x="2281" y="10198"/>
                    <a:pt x="5099" y="10198"/>
                  </a:cubicBezTo>
                  <a:cubicBezTo>
                    <a:pt x="7886" y="10198"/>
                    <a:pt x="10198" y="7918"/>
                    <a:pt x="10198" y="5099"/>
                  </a:cubicBezTo>
                  <a:cubicBezTo>
                    <a:pt x="10198" y="2312"/>
                    <a:pt x="7886" y="0"/>
                    <a:pt x="509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3"/>
            <p:cNvSpPr/>
            <p:nvPr/>
          </p:nvSpPr>
          <p:spPr>
            <a:xfrm>
              <a:off x="6605975" y="3315475"/>
              <a:ext cx="394300" cy="394325"/>
            </a:xfrm>
            <a:custGeom>
              <a:rect b="b" l="l" r="r" t="t"/>
              <a:pathLst>
                <a:path extrusionOk="0" h="15773" w="15772">
                  <a:moveTo>
                    <a:pt x="7886" y="1014"/>
                  </a:moveTo>
                  <a:cubicBezTo>
                    <a:pt x="11686" y="1014"/>
                    <a:pt x="14790" y="4118"/>
                    <a:pt x="14790" y="7887"/>
                  </a:cubicBezTo>
                  <a:cubicBezTo>
                    <a:pt x="14790" y="11687"/>
                    <a:pt x="11686" y="14790"/>
                    <a:pt x="7886" y="14790"/>
                  </a:cubicBezTo>
                  <a:cubicBezTo>
                    <a:pt x="4086" y="14790"/>
                    <a:pt x="1014" y="11687"/>
                    <a:pt x="1014" y="7887"/>
                  </a:cubicBezTo>
                  <a:cubicBezTo>
                    <a:pt x="1014" y="4118"/>
                    <a:pt x="4086" y="1014"/>
                    <a:pt x="7886" y="1014"/>
                  </a:cubicBezTo>
                  <a:close/>
                  <a:moveTo>
                    <a:pt x="7886" y="1"/>
                  </a:moveTo>
                  <a:cubicBezTo>
                    <a:pt x="3547" y="1"/>
                    <a:pt x="0" y="3548"/>
                    <a:pt x="0" y="7887"/>
                  </a:cubicBezTo>
                  <a:cubicBezTo>
                    <a:pt x="0" y="12257"/>
                    <a:pt x="3547" y="15772"/>
                    <a:pt x="7886" y="15772"/>
                  </a:cubicBezTo>
                  <a:cubicBezTo>
                    <a:pt x="12256" y="15772"/>
                    <a:pt x="15772" y="12257"/>
                    <a:pt x="15772" y="7887"/>
                  </a:cubicBezTo>
                  <a:cubicBezTo>
                    <a:pt x="15772" y="3548"/>
                    <a:pt x="12225" y="1"/>
                    <a:pt x="7886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13"/>
            <p:cNvSpPr/>
            <p:nvPr/>
          </p:nvSpPr>
          <p:spPr>
            <a:xfrm>
              <a:off x="6647150" y="2157200"/>
              <a:ext cx="178150" cy="178150"/>
            </a:xfrm>
            <a:custGeom>
              <a:rect b="b" l="l" r="r" t="t"/>
              <a:pathLst>
                <a:path extrusionOk="0" h="7126" w="7126">
                  <a:moveTo>
                    <a:pt x="3579" y="1014"/>
                  </a:moveTo>
                  <a:cubicBezTo>
                    <a:pt x="4972" y="1014"/>
                    <a:pt x="6144" y="2154"/>
                    <a:pt x="6144" y="3579"/>
                  </a:cubicBezTo>
                  <a:cubicBezTo>
                    <a:pt x="6144" y="4972"/>
                    <a:pt x="4972" y="6112"/>
                    <a:pt x="3579" y="6112"/>
                  </a:cubicBezTo>
                  <a:cubicBezTo>
                    <a:pt x="2154" y="6112"/>
                    <a:pt x="1014" y="4972"/>
                    <a:pt x="1014" y="3579"/>
                  </a:cubicBezTo>
                  <a:cubicBezTo>
                    <a:pt x="1014" y="2154"/>
                    <a:pt x="2154" y="1014"/>
                    <a:pt x="3579" y="1014"/>
                  </a:cubicBezTo>
                  <a:close/>
                  <a:moveTo>
                    <a:pt x="3579" y="0"/>
                  </a:moveTo>
                  <a:cubicBezTo>
                    <a:pt x="1615" y="0"/>
                    <a:pt x="0" y="1615"/>
                    <a:pt x="0" y="3579"/>
                  </a:cubicBezTo>
                  <a:cubicBezTo>
                    <a:pt x="0" y="5542"/>
                    <a:pt x="1615" y="7126"/>
                    <a:pt x="3579" y="7126"/>
                  </a:cubicBezTo>
                  <a:cubicBezTo>
                    <a:pt x="5542" y="7126"/>
                    <a:pt x="7126" y="5542"/>
                    <a:pt x="7126" y="3579"/>
                  </a:cubicBezTo>
                  <a:cubicBezTo>
                    <a:pt x="7126" y="1615"/>
                    <a:pt x="5542" y="0"/>
                    <a:pt x="357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13"/>
            <p:cNvSpPr/>
            <p:nvPr/>
          </p:nvSpPr>
          <p:spPr>
            <a:xfrm>
              <a:off x="4713750" y="2228450"/>
              <a:ext cx="91850" cy="91075"/>
            </a:xfrm>
            <a:custGeom>
              <a:rect b="b" l="l" r="r" t="t"/>
              <a:pathLst>
                <a:path extrusionOk="0" h="3643" w="3674">
                  <a:moveTo>
                    <a:pt x="1837" y="982"/>
                  </a:moveTo>
                  <a:cubicBezTo>
                    <a:pt x="2280" y="982"/>
                    <a:pt x="2660" y="1362"/>
                    <a:pt x="2660" y="1806"/>
                  </a:cubicBezTo>
                  <a:cubicBezTo>
                    <a:pt x="2660" y="2281"/>
                    <a:pt x="2280" y="2661"/>
                    <a:pt x="1837" y="2661"/>
                  </a:cubicBezTo>
                  <a:cubicBezTo>
                    <a:pt x="1394" y="2661"/>
                    <a:pt x="1014" y="2281"/>
                    <a:pt x="1014" y="1806"/>
                  </a:cubicBezTo>
                  <a:cubicBezTo>
                    <a:pt x="1014" y="1362"/>
                    <a:pt x="1394" y="982"/>
                    <a:pt x="1837" y="982"/>
                  </a:cubicBezTo>
                  <a:close/>
                  <a:moveTo>
                    <a:pt x="1837" y="1"/>
                  </a:moveTo>
                  <a:cubicBezTo>
                    <a:pt x="824" y="1"/>
                    <a:pt x="0" y="824"/>
                    <a:pt x="0" y="1806"/>
                  </a:cubicBezTo>
                  <a:cubicBezTo>
                    <a:pt x="0" y="2819"/>
                    <a:pt x="824" y="3642"/>
                    <a:pt x="1837" y="3642"/>
                  </a:cubicBezTo>
                  <a:cubicBezTo>
                    <a:pt x="2850" y="3642"/>
                    <a:pt x="3674" y="2819"/>
                    <a:pt x="3674" y="1806"/>
                  </a:cubicBezTo>
                  <a:cubicBezTo>
                    <a:pt x="3674" y="824"/>
                    <a:pt x="2850" y="1"/>
                    <a:pt x="1837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13"/>
            <p:cNvSpPr/>
            <p:nvPr/>
          </p:nvSpPr>
          <p:spPr>
            <a:xfrm>
              <a:off x="3606900" y="2093075"/>
              <a:ext cx="152850" cy="153600"/>
            </a:xfrm>
            <a:custGeom>
              <a:rect b="b" l="l" r="r" t="t"/>
              <a:pathLst>
                <a:path extrusionOk="0" h="6144" w="6114">
                  <a:moveTo>
                    <a:pt x="3073" y="1014"/>
                  </a:moveTo>
                  <a:cubicBezTo>
                    <a:pt x="4181" y="1014"/>
                    <a:pt x="5131" y="1932"/>
                    <a:pt x="5131" y="3072"/>
                  </a:cubicBezTo>
                  <a:cubicBezTo>
                    <a:pt x="5131" y="4212"/>
                    <a:pt x="4181" y="5131"/>
                    <a:pt x="3073" y="5131"/>
                  </a:cubicBezTo>
                  <a:cubicBezTo>
                    <a:pt x="1933" y="5131"/>
                    <a:pt x="1014" y="4212"/>
                    <a:pt x="1014" y="3072"/>
                  </a:cubicBezTo>
                  <a:cubicBezTo>
                    <a:pt x="1014" y="1932"/>
                    <a:pt x="1933" y="1014"/>
                    <a:pt x="3073" y="1014"/>
                  </a:cubicBezTo>
                  <a:close/>
                  <a:moveTo>
                    <a:pt x="3073" y="0"/>
                  </a:moveTo>
                  <a:cubicBezTo>
                    <a:pt x="1363" y="0"/>
                    <a:pt x="1" y="1394"/>
                    <a:pt x="1" y="3072"/>
                  </a:cubicBezTo>
                  <a:cubicBezTo>
                    <a:pt x="1" y="4751"/>
                    <a:pt x="1363" y="6144"/>
                    <a:pt x="3073" y="6144"/>
                  </a:cubicBezTo>
                  <a:cubicBezTo>
                    <a:pt x="4751" y="6144"/>
                    <a:pt x="6113" y="4751"/>
                    <a:pt x="6113" y="3072"/>
                  </a:cubicBezTo>
                  <a:cubicBezTo>
                    <a:pt x="6113" y="1394"/>
                    <a:pt x="4751" y="0"/>
                    <a:pt x="3073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13"/>
            <p:cNvSpPr/>
            <p:nvPr/>
          </p:nvSpPr>
          <p:spPr>
            <a:xfrm>
              <a:off x="4774700" y="1416150"/>
              <a:ext cx="152825" cy="152825"/>
            </a:xfrm>
            <a:custGeom>
              <a:rect b="b" l="l" r="r" t="t"/>
              <a:pathLst>
                <a:path extrusionOk="0" h="6113" w="6113">
                  <a:moveTo>
                    <a:pt x="3041" y="1014"/>
                  </a:moveTo>
                  <a:cubicBezTo>
                    <a:pt x="4181" y="1014"/>
                    <a:pt x="5099" y="1932"/>
                    <a:pt x="5099" y="3072"/>
                  </a:cubicBezTo>
                  <a:cubicBezTo>
                    <a:pt x="5099" y="4212"/>
                    <a:pt x="4181" y="5131"/>
                    <a:pt x="3041" y="5131"/>
                  </a:cubicBezTo>
                  <a:cubicBezTo>
                    <a:pt x="1901" y="5131"/>
                    <a:pt x="983" y="4212"/>
                    <a:pt x="983" y="3072"/>
                  </a:cubicBezTo>
                  <a:cubicBezTo>
                    <a:pt x="983" y="1932"/>
                    <a:pt x="1901" y="1014"/>
                    <a:pt x="3041" y="1014"/>
                  </a:cubicBezTo>
                  <a:close/>
                  <a:moveTo>
                    <a:pt x="3041" y="0"/>
                  </a:moveTo>
                  <a:cubicBezTo>
                    <a:pt x="1363" y="0"/>
                    <a:pt x="1" y="1394"/>
                    <a:pt x="1" y="3072"/>
                  </a:cubicBezTo>
                  <a:cubicBezTo>
                    <a:pt x="1" y="4751"/>
                    <a:pt x="1363" y="6112"/>
                    <a:pt x="3041" y="6112"/>
                  </a:cubicBezTo>
                  <a:cubicBezTo>
                    <a:pt x="4751" y="6112"/>
                    <a:pt x="6113" y="4751"/>
                    <a:pt x="6113" y="3072"/>
                  </a:cubicBezTo>
                  <a:cubicBezTo>
                    <a:pt x="6113" y="1394"/>
                    <a:pt x="4751" y="0"/>
                    <a:pt x="304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13"/>
            <p:cNvSpPr/>
            <p:nvPr/>
          </p:nvSpPr>
          <p:spPr>
            <a:xfrm>
              <a:off x="2681375" y="4073950"/>
              <a:ext cx="197975" cy="197175"/>
            </a:xfrm>
            <a:custGeom>
              <a:rect b="b" l="l" r="r" t="t"/>
              <a:pathLst>
                <a:path extrusionOk="0" h="7887" w="7919">
                  <a:moveTo>
                    <a:pt x="3959" y="982"/>
                  </a:moveTo>
                  <a:cubicBezTo>
                    <a:pt x="5575" y="982"/>
                    <a:pt x="6905" y="2313"/>
                    <a:pt x="6905" y="3928"/>
                  </a:cubicBezTo>
                  <a:cubicBezTo>
                    <a:pt x="6905" y="5574"/>
                    <a:pt x="5575" y="6873"/>
                    <a:pt x="3959" y="6873"/>
                  </a:cubicBezTo>
                  <a:cubicBezTo>
                    <a:pt x="2344" y="6873"/>
                    <a:pt x="1014" y="5574"/>
                    <a:pt x="1014" y="3928"/>
                  </a:cubicBezTo>
                  <a:cubicBezTo>
                    <a:pt x="1014" y="2313"/>
                    <a:pt x="2344" y="982"/>
                    <a:pt x="3959" y="982"/>
                  </a:cubicBezTo>
                  <a:close/>
                  <a:moveTo>
                    <a:pt x="3959" y="1"/>
                  </a:moveTo>
                  <a:cubicBezTo>
                    <a:pt x="1774" y="1"/>
                    <a:pt x="1" y="1774"/>
                    <a:pt x="1" y="3928"/>
                  </a:cubicBezTo>
                  <a:cubicBezTo>
                    <a:pt x="1" y="6113"/>
                    <a:pt x="1774" y="7886"/>
                    <a:pt x="3959" y="7886"/>
                  </a:cubicBezTo>
                  <a:cubicBezTo>
                    <a:pt x="6145" y="7886"/>
                    <a:pt x="7886" y="6113"/>
                    <a:pt x="7918" y="3928"/>
                  </a:cubicBezTo>
                  <a:cubicBezTo>
                    <a:pt x="7918" y="1774"/>
                    <a:pt x="6145" y="1"/>
                    <a:pt x="3959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4" name="Google Shape;164;p13"/>
          <p:cNvSpPr txBox="1"/>
          <p:nvPr/>
        </p:nvSpPr>
        <p:spPr>
          <a:xfrm>
            <a:off x="457200" y="1488125"/>
            <a:ext cx="4098600" cy="15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Video Database Analytics</a:t>
            </a:r>
            <a:endParaRPr sz="5000">
              <a:solidFill>
                <a:srgbClr val="00002A"/>
              </a:solidFill>
              <a:highlight>
                <a:srgbClr val="FFFFFF"/>
              </a:highlight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165" name="Google Shape;165;p13"/>
          <p:cNvSpPr txBox="1"/>
          <p:nvPr/>
        </p:nvSpPr>
        <p:spPr>
          <a:xfrm>
            <a:off x="457200" y="3122600"/>
            <a:ext cx="3295800" cy="197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Roboto"/>
                <a:ea typeface="Roboto"/>
                <a:cs typeface="Roboto"/>
                <a:sym typeface="Roboto"/>
              </a:rPr>
              <a:t>Vishwas Kalani - 2020CS10411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Roboto"/>
                <a:ea typeface="Roboto"/>
                <a:cs typeface="Roboto"/>
                <a:sym typeface="Roboto"/>
              </a:rPr>
              <a:t>Aman Bansal - 2020CS10319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Roboto"/>
                <a:ea typeface="Roboto"/>
                <a:cs typeface="Roboto"/>
                <a:sym typeface="Roboto"/>
              </a:rPr>
              <a:t>Supervisors </a:t>
            </a:r>
            <a:r>
              <a:rPr lang="en" sz="1500">
                <a:latin typeface="Roboto"/>
                <a:ea typeface="Roboto"/>
                <a:cs typeface="Roboto"/>
                <a:sym typeface="Roboto"/>
              </a:rPr>
              <a:t>: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Roboto"/>
                <a:ea typeface="Roboto"/>
                <a:cs typeface="Roboto"/>
                <a:sym typeface="Roboto"/>
              </a:rPr>
              <a:t>Prof. Kaustubh Beedkar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Roboto"/>
                <a:ea typeface="Roboto"/>
                <a:cs typeface="Roboto"/>
                <a:sym typeface="Roboto"/>
              </a:rPr>
              <a:t>Prof. Srikanta Bedathur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Google Shape;27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3400" y="152400"/>
            <a:ext cx="3143250" cy="22823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13400" y="2545825"/>
            <a:ext cx="3143250" cy="250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61950" y="152400"/>
            <a:ext cx="2276429" cy="489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23"/>
          <p:cNvSpPr txBox="1"/>
          <p:nvPr/>
        </p:nvSpPr>
        <p:spPr>
          <a:xfrm>
            <a:off x="717400" y="411475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Fira Sans Medium"/>
                <a:ea typeface="Fira Sans Medium"/>
                <a:cs typeface="Fira Sans Medium"/>
                <a:sym typeface="Fira Sans Medium"/>
              </a:rPr>
              <a:t>Some Example Queries</a:t>
            </a:r>
            <a:endParaRPr sz="28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84" name="Google Shape;284;p23"/>
          <p:cNvSpPr txBox="1"/>
          <p:nvPr/>
        </p:nvSpPr>
        <p:spPr>
          <a:xfrm>
            <a:off x="5341600" y="3495025"/>
            <a:ext cx="714600" cy="4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40%</a:t>
            </a:r>
            <a:endParaRPr sz="21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85" name="Google Shape;285;p23"/>
          <p:cNvSpPr txBox="1"/>
          <p:nvPr/>
        </p:nvSpPr>
        <p:spPr>
          <a:xfrm>
            <a:off x="3081425" y="3495025"/>
            <a:ext cx="714600" cy="4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10%</a:t>
            </a:r>
            <a:endParaRPr sz="21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86" name="Google Shape;286;p23"/>
          <p:cNvSpPr txBox="1"/>
          <p:nvPr/>
        </p:nvSpPr>
        <p:spPr>
          <a:xfrm>
            <a:off x="5351938" y="1773575"/>
            <a:ext cx="714600" cy="4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35%</a:t>
            </a:r>
            <a:endParaRPr sz="21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87" name="Google Shape;287;p23"/>
          <p:cNvSpPr txBox="1"/>
          <p:nvPr/>
        </p:nvSpPr>
        <p:spPr>
          <a:xfrm>
            <a:off x="3091763" y="1844325"/>
            <a:ext cx="714600" cy="4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25%</a:t>
            </a:r>
            <a:endParaRPr sz="21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288" name="Google Shape;288;p23" title="cell_phone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08975" y="1578175"/>
            <a:ext cx="5740344" cy="3228925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23"/>
          <p:cNvSpPr txBox="1"/>
          <p:nvPr/>
        </p:nvSpPr>
        <p:spPr>
          <a:xfrm>
            <a:off x="2414238" y="892663"/>
            <a:ext cx="4315500" cy="6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rPr>
              <a:t>Query Purpose</a:t>
            </a:r>
            <a:r>
              <a:rPr lang="en" sz="1600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rPr>
              <a:t> : To spot a person having cell phone on the road</a:t>
            </a:r>
            <a:endParaRPr sz="1600">
              <a:solidFill>
                <a:schemeClr val="dk2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4261976" cy="3132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3437149"/>
            <a:ext cx="8147052" cy="1553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25"/>
          <p:cNvSpPr txBox="1"/>
          <p:nvPr/>
        </p:nvSpPr>
        <p:spPr>
          <a:xfrm>
            <a:off x="710250" y="46425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Fira Sans Medium"/>
                <a:ea typeface="Fira Sans Medium"/>
                <a:cs typeface="Fira Sans Medium"/>
                <a:sym typeface="Fira Sans Medium"/>
              </a:rPr>
              <a:t>Some Example Queries</a:t>
            </a:r>
            <a:endParaRPr sz="28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301" name="Google Shape;301;p25"/>
          <p:cNvSpPr txBox="1"/>
          <p:nvPr/>
        </p:nvSpPr>
        <p:spPr>
          <a:xfrm>
            <a:off x="5341600" y="3495025"/>
            <a:ext cx="714600" cy="4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40%</a:t>
            </a:r>
            <a:endParaRPr sz="21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02" name="Google Shape;302;p25"/>
          <p:cNvSpPr txBox="1"/>
          <p:nvPr/>
        </p:nvSpPr>
        <p:spPr>
          <a:xfrm>
            <a:off x="3081425" y="3495025"/>
            <a:ext cx="714600" cy="4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10%</a:t>
            </a:r>
            <a:endParaRPr sz="21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03" name="Google Shape;303;p25"/>
          <p:cNvSpPr txBox="1"/>
          <p:nvPr/>
        </p:nvSpPr>
        <p:spPr>
          <a:xfrm>
            <a:off x="5351938" y="1773575"/>
            <a:ext cx="714600" cy="4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35%</a:t>
            </a:r>
            <a:endParaRPr sz="21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04" name="Google Shape;304;p25"/>
          <p:cNvSpPr txBox="1"/>
          <p:nvPr/>
        </p:nvSpPr>
        <p:spPr>
          <a:xfrm>
            <a:off x="3091763" y="1844325"/>
            <a:ext cx="714600" cy="4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25%</a:t>
            </a:r>
            <a:endParaRPr sz="21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305" name="Google Shape;305;p25" title="car_back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7250" y="1070400"/>
            <a:ext cx="7129248" cy="4010175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25"/>
          <p:cNvSpPr txBox="1"/>
          <p:nvPr/>
        </p:nvSpPr>
        <p:spPr>
          <a:xfrm>
            <a:off x="2314113" y="457338"/>
            <a:ext cx="4315500" cy="6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rPr>
              <a:t>Query Purpose</a:t>
            </a:r>
            <a:r>
              <a:rPr lang="en" sz="1600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rPr>
              <a:t> : To detect a car moving backwards</a:t>
            </a:r>
            <a:endParaRPr sz="1600">
              <a:solidFill>
                <a:schemeClr val="dk2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" name="Google Shape;31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1" cy="15034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808220"/>
            <a:ext cx="3779398" cy="3182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54098" y="1808220"/>
            <a:ext cx="3779398" cy="31828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E2A47"/>
        </a:solidFill>
      </p:bgPr>
    </p:bg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27"/>
          <p:cNvSpPr txBox="1"/>
          <p:nvPr/>
        </p:nvSpPr>
        <p:spPr>
          <a:xfrm>
            <a:off x="1068100" y="536526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lt1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Resource and Papers referred</a:t>
            </a:r>
            <a:endParaRPr sz="2800">
              <a:solidFill>
                <a:schemeClr val="lt1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319" name="Google Shape;319;p27"/>
          <p:cNvSpPr txBox="1"/>
          <p:nvPr/>
        </p:nvSpPr>
        <p:spPr>
          <a:xfrm>
            <a:off x="1132925" y="1087200"/>
            <a:ext cx="7047300" cy="28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5D74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5D74"/>
              </a:solidFill>
            </a:endParaRPr>
          </a:p>
        </p:txBody>
      </p:sp>
      <p:sp>
        <p:nvSpPr>
          <p:cNvPr id="320" name="Google Shape;320;p27"/>
          <p:cNvSpPr txBox="1"/>
          <p:nvPr/>
        </p:nvSpPr>
        <p:spPr>
          <a:xfrm>
            <a:off x="358900" y="1556500"/>
            <a:ext cx="8465700" cy="335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AutoNum type="arabicPeriod"/>
            </a:pPr>
            <a:r>
              <a:rPr lang="en" sz="1500" u="sng">
                <a:solidFill>
                  <a:schemeClr val="accent5"/>
                </a:solidFill>
                <a:latin typeface="Albert Sans"/>
                <a:ea typeface="Albert Sans"/>
                <a:cs typeface="Albert Sans"/>
                <a:sym typeface="Albert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https://hparch.gatech.edu/papers/jiashen_sigmod2022.pdf</a:t>
            </a:r>
            <a:r>
              <a:rPr lang="en" sz="1500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rPr>
              <a:t> : Referred this paper for load shedding, model selection techniques</a:t>
            </a:r>
            <a:endParaRPr sz="1500">
              <a:solidFill>
                <a:schemeClr val="lt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AutoNum type="arabicPeriod"/>
            </a:pPr>
            <a:r>
              <a:rPr lang="en" sz="1500" u="sng">
                <a:solidFill>
                  <a:schemeClr val="accent5"/>
                </a:solidFill>
                <a:latin typeface="Albert Sans"/>
                <a:ea typeface="Albert Sans"/>
                <a:cs typeface="Albert Sans"/>
                <a:sym typeface="Albert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https://dl.acm.org/doi/10.1145/568271.223798</a:t>
            </a:r>
            <a:r>
              <a:rPr lang="en" sz="1500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rPr>
              <a:t>: Referred this paper for understanding various topological relations between bounding boxes of objects</a:t>
            </a:r>
            <a:endParaRPr sz="1500">
              <a:solidFill>
                <a:schemeClr val="lt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lbert Sans"/>
              <a:buAutoNum type="arabicPeriod"/>
            </a:pPr>
            <a:r>
              <a:rPr lang="en" sz="1500" u="sng">
                <a:solidFill>
                  <a:schemeClr val="accent5"/>
                </a:solidFill>
                <a:latin typeface="Albert Sans"/>
                <a:ea typeface="Albert Sans"/>
                <a:cs typeface="Albert Sans"/>
                <a:sym typeface="Albert San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https://github.com/tryolabs/norfair</a:t>
            </a:r>
            <a:r>
              <a:rPr lang="en" sz="1500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rPr>
              <a:t>: Referred this code base for converting yolo detections to norfair detections</a:t>
            </a:r>
            <a:endParaRPr sz="1500">
              <a:solidFill>
                <a:schemeClr val="lt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lbert Sans"/>
              <a:buAutoNum type="arabicPeriod"/>
            </a:pPr>
            <a:r>
              <a:rPr lang="en" sz="1500" u="sng">
                <a:solidFill>
                  <a:schemeClr val="accent5"/>
                </a:solidFill>
                <a:latin typeface="Albert Sans"/>
                <a:ea typeface="Albert Sans"/>
                <a:cs typeface="Albert Sans"/>
                <a:sym typeface="Albert Sans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https://people.cs.umass.edu/~yanlei/publications/sase-sigmod08.pdf</a:t>
            </a:r>
            <a:r>
              <a:rPr lang="en" sz="1500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rPr>
              <a:t>: </a:t>
            </a:r>
            <a:r>
              <a:rPr lang="en" sz="1500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rPr>
              <a:t>Referred</a:t>
            </a:r>
            <a:r>
              <a:rPr lang="en" sz="1500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rPr>
              <a:t> this paper for understanding computational model of flink, the pics of NFA shown has been borrowed from this paper.</a:t>
            </a:r>
            <a:endParaRPr sz="1500">
              <a:solidFill>
                <a:schemeClr val="lt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E2A47"/>
        </a:solidFill>
      </p:bgPr>
    </p:bg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28"/>
          <p:cNvSpPr txBox="1"/>
          <p:nvPr/>
        </p:nvSpPr>
        <p:spPr>
          <a:xfrm>
            <a:off x="2370600" y="1769975"/>
            <a:ext cx="4079100" cy="137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FF9900"/>
                </a:solidFill>
                <a:latin typeface="Anybody SemiBold"/>
                <a:ea typeface="Anybody SemiBold"/>
                <a:cs typeface="Anybody SemiBold"/>
                <a:sym typeface="Anybody SemiBold"/>
              </a:rPr>
              <a:t>THANKS !!</a:t>
            </a:r>
            <a:endParaRPr sz="6000">
              <a:solidFill>
                <a:srgbClr val="FF9900"/>
              </a:solidFill>
              <a:latin typeface="Anybody SemiBold"/>
              <a:ea typeface="Anybody SemiBold"/>
              <a:cs typeface="Anybody SemiBold"/>
              <a:sym typeface="Anybody SemiBol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4"/>
          <p:cNvSpPr txBox="1"/>
          <p:nvPr/>
        </p:nvSpPr>
        <p:spPr>
          <a:xfrm>
            <a:off x="122400" y="1996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Anybody SemiBold"/>
                <a:ea typeface="Anybody SemiBold"/>
                <a:cs typeface="Anybody SemiBold"/>
                <a:sym typeface="Anybody SemiBold"/>
              </a:rPr>
              <a:t>Problem Setting and Objectives</a:t>
            </a:r>
            <a:endParaRPr sz="3000">
              <a:solidFill>
                <a:srgbClr val="000000"/>
              </a:solidFill>
              <a:latin typeface="Anybody SemiBold"/>
              <a:ea typeface="Anybody SemiBold"/>
              <a:cs typeface="Anybody SemiBold"/>
              <a:sym typeface="Anybody SemiBold"/>
            </a:endParaRPr>
          </a:p>
        </p:txBody>
      </p:sp>
      <p:sp>
        <p:nvSpPr>
          <p:cNvPr id="171" name="Google Shape;171;p14"/>
          <p:cNvSpPr txBox="1"/>
          <p:nvPr/>
        </p:nvSpPr>
        <p:spPr>
          <a:xfrm>
            <a:off x="720007" y="1222475"/>
            <a:ext cx="28785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00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rPr>
              <a:t>Goal</a:t>
            </a:r>
            <a:endParaRPr sz="2000">
              <a:solidFill>
                <a:srgbClr val="000000"/>
              </a:solidFill>
              <a:latin typeface="Albert Sans SemiBold"/>
              <a:ea typeface="Albert Sans SemiBold"/>
              <a:cs typeface="Albert Sans SemiBold"/>
              <a:sym typeface="Albert Sans SemiBold"/>
            </a:endParaRPr>
          </a:p>
        </p:txBody>
      </p:sp>
      <p:sp>
        <p:nvSpPr>
          <p:cNvPr id="172" name="Google Shape;172;p14"/>
          <p:cNvSpPr txBox="1"/>
          <p:nvPr/>
        </p:nvSpPr>
        <p:spPr>
          <a:xfrm>
            <a:off x="5453563" y="1222475"/>
            <a:ext cx="28785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Albert Sans SemiBold"/>
                <a:ea typeface="Albert Sans SemiBold"/>
                <a:cs typeface="Albert Sans SemiBold"/>
                <a:sym typeface="Albert Sans SemiBold"/>
              </a:rPr>
              <a:t>Objectives</a:t>
            </a:r>
            <a:endParaRPr sz="2000">
              <a:solidFill>
                <a:srgbClr val="000000"/>
              </a:solidFill>
              <a:latin typeface="Albert Sans SemiBold"/>
              <a:ea typeface="Albert Sans SemiBold"/>
              <a:cs typeface="Albert Sans SemiBold"/>
              <a:sym typeface="Albert Sans SemiBold"/>
            </a:endParaRPr>
          </a:p>
        </p:txBody>
      </p:sp>
      <p:sp>
        <p:nvSpPr>
          <p:cNvPr id="173" name="Google Shape;173;p14"/>
          <p:cNvSpPr txBox="1"/>
          <p:nvPr/>
        </p:nvSpPr>
        <p:spPr>
          <a:xfrm>
            <a:off x="720000" y="1520025"/>
            <a:ext cx="2878500" cy="12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rgbClr val="374151"/>
                </a:solidFill>
                <a:highlight>
                  <a:srgbClr val="FFFFFF"/>
                </a:highlight>
                <a:latin typeface="Albert Sans"/>
                <a:ea typeface="Albert Sans"/>
                <a:cs typeface="Albert Sans"/>
                <a:sym typeface="Albert Sans"/>
              </a:rPr>
              <a:t>Our primary goal is to revolutionize event detection in streaming videos by replacing the current approach of training specialized models for each query with a unified and adaptable solution</a:t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174" name="Google Shape;174;p14"/>
          <p:cNvSpPr txBox="1"/>
          <p:nvPr/>
        </p:nvSpPr>
        <p:spPr>
          <a:xfrm>
            <a:off x="5267300" y="1520025"/>
            <a:ext cx="2878500" cy="12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Albert Sans"/>
              <a:buAutoNum type="arabicPeriod"/>
            </a:pPr>
            <a:r>
              <a:rPr lang="en" sz="1200">
                <a:solidFill>
                  <a:srgbClr val="374151"/>
                </a:solidFill>
                <a:highlight>
                  <a:srgbClr val="FFFFFF"/>
                </a:highlight>
                <a:latin typeface="Albert Sans"/>
                <a:ea typeface="Albert Sans"/>
                <a:cs typeface="Albert Sans"/>
                <a:sym typeface="Albert Sans"/>
              </a:rPr>
              <a:t>Focus on traffic videos but we are able to imagine many applications beyond that. </a:t>
            </a:r>
            <a:endParaRPr sz="1200">
              <a:solidFill>
                <a:srgbClr val="374151"/>
              </a:solidFill>
              <a:highlight>
                <a:srgbClr val="FFFFFF"/>
              </a:highlight>
              <a:latin typeface="Albert Sans"/>
              <a:ea typeface="Albert Sans"/>
              <a:cs typeface="Albert Sans"/>
              <a:sym typeface="Albert Sa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Albert Sans"/>
              <a:buAutoNum type="arabicPeriod"/>
            </a:pPr>
            <a:r>
              <a:rPr lang="en" sz="1200">
                <a:solidFill>
                  <a:srgbClr val="374151"/>
                </a:solidFill>
                <a:highlight>
                  <a:srgbClr val="FFFFFF"/>
                </a:highlight>
                <a:latin typeface="Albert Sans"/>
                <a:ea typeface="Albert Sans"/>
                <a:cs typeface="Albert Sans"/>
                <a:sym typeface="Albert Sans"/>
              </a:rPr>
              <a:t>General purpose query system</a:t>
            </a:r>
            <a:endParaRPr sz="1800">
              <a:solidFill>
                <a:schemeClr val="dk1"/>
              </a:solidFill>
              <a:latin typeface="Albert Sans SemiBold"/>
              <a:ea typeface="Albert Sans SemiBold"/>
              <a:cs typeface="Albert Sans SemiBold"/>
              <a:sym typeface="Albert Sans SemiBold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Albert Sans"/>
              <a:buAutoNum type="arabicPeriod"/>
            </a:pPr>
            <a:r>
              <a:rPr lang="en" sz="1200">
                <a:solidFill>
                  <a:srgbClr val="374151"/>
                </a:solidFill>
                <a:highlight>
                  <a:srgbClr val="FFFFFF"/>
                </a:highlight>
                <a:latin typeface="Albert Sans"/>
                <a:ea typeface="Albert Sans"/>
                <a:cs typeface="Albert Sans"/>
                <a:sym typeface="Albert Sans"/>
              </a:rPr>
              <a:t>Real time event detection</a:t>
            </a:r>
            <a:endParaRPr sz="1200">
              <a:solidFill>
                <a:srgbClr val="374151"/>
              </a:solidFill>
              <a:highlight>
                <a:srgbClr val="FFFFFF"/>
              </a:highlight>
              <a:latin typeface="Albert Sans"/>
              <a:ea typeface="Albert Sans"/>
              <a:cs typeface="Albert Sans"/>
              <a:sym typeface="Albert Sans"/>
            </a:endParaRPr>
          </a:p>
        </p:txBody>
      </p:sp>
      <p:pic>
        <p:nvPicPr>
          <p:cNvPr id="175" name="Google Shape;17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9975" y="2874725"/>
            <a:ext cx="3049550" cy="200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5"/>
          <p:cNvSpPr txBox="1"/>
          <p:nvPr>
            <p:ph idx="4294967295" type="title"/>
          </p:nvPr>
        </p:nvSpPr>
        <p:spPr>
          <a:xfrm>
            <a:off x="720000" y="5137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00000"/>
                </a:solidFill>
                <a:latin typeface="Anybody SemiBold"/>
                <a:ea typeface="Anybody SemiBold"/>
                <a:cs typeface="Anybody SemiBold"/>
                <a:sym typeface="Anybody SemiBold"/>
              </a:rPr>
              <a:t>Recap of work before midterm</a:t>
            </a:r>
            <a:endParaRPr sz="3000">
              <a:solidFill>
                <a:srgbClr val="000000"/>
              </a:solidFill>
              <a:latin typeface="Anybody SemiBold"/>
              <a:ea typeface="Anybody SemiBold"/>
              <a:cs typeface="Anybody SemiBold"/>
              <a:sym typeface="Anybody SemiBold"/>
            </a:endParaRPr>
          </a:p>
        </p:txBody>
      </p:sp>
      <p:sp>
        <p:nvSpPr>
          <p:cNvPr id="181" name="Google Shape;181;p15"/>
          <p:cNvSpPr txBox="1"/>
          <p:nvPr/>
        </p:nvSpPr>
        <p:spPr>
          <a:xfrm>
            <a:off x="6430500" y="2461004"/>
            <a:ext cx="1903500" cy="74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rPr>
              <a:t>Using Static databases</a:t>
            </a:r>
            <a:endParaRPr sz="1600">
              <a:solidFill>
                <a:schemeClr val="dk1"/>
              </a:solidFill>
              <a:latin typeface="Albert Sans SemiBold"/>
              <a:ea typeface="Albert Sans SemiBold"/>
              <a:cs typeface="Albert Sans SemiBold"/>
              <a:sym typeface="Albert Sans SemiBold"/>
            </a:endParaRPr>
          </a:p>
        </p:txBody>
      </p:sp>
      <p:sp>
        <p:nvSpPr>
          <p:cNvPr id="182" name="Google Shape;182;p15"/>
          <p:cNvSpPr txBox="1"/>
          <p:nvPr/>
        </p:nvSpPr>
        <p:spPr>
          <a:xfrm>
            <a:off x="6430499" y="3151575"/>
            <a:ext cx="1903500" cy="5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This sort of setup </a:t>
            </a:r>
            <a:r>
              <a:rPr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would</a:t>
            </a:r>
            <a:r>
              <a:rPr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 have a lot of challenges. There would be expensive join operations, when to delete the content of DB</a:t>
            </a:r>
            <a:endParaRPr sz="12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183" name="Google Shape;183;p15"/>
          <p:cNvSpPr txBox="1"/>
          <p:nvPr/>
        </p:nvSpPr>
        <p:spPr>
          <a:xfrm>
            <a:off x="4527000" y="2461003"/>
            <a:ext cx="1903500" cy="74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rPr>
              <a:t>Using manual programs</a:t>
            </a:r>
            <a:endParaRPr sz="1600">
              <a:solidFill>
                <a:schemeClr val="dk1"/>
              </a:solidFill>
              <a:latin typeface="Albert Sans SemiBold"/>
              <a:ea typeface="Albert Sans SemiBold"/>
              <a:cs typeface="Albert Sans SemiBold"/>
              <a:sym typeface="Albert Sans SemiBold"/>
            </a:endParaRPr>
          </a:p>
        </p:txBody>
      </p:sp>
      <p:sp>
        <p:nvSpPr>
          <p:cNvPr id="184" name="Google Shape;184;p15"/>
          <p:cNvSpPr txBox="1"/>
          <p:nvPr/>
        </p:nvSpPr>
        <p:spPr>
          <a:xfrm>
            <a:off x="4527025" y="3151575"/>
            <a:ext cx="1903500" cy="117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We tried writing manual programs for detection of various events from logs but it is not scalable to write a completely </a:t>
            </a:r>
            <a:r>
              <a:rPr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different program for multiple usecases</a:t>
            </a:r>
            <a:endParaRPr sz="12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185" name="Google Shape;185;p15"/>
          <p:cNvSpPr txBox="1"/>
          <p:nvPr/>
        </p:nvSpPr>
        <p:spPr>
          <a:xfrm>
            <a:off x="2623500" y="2461122"/>
            <a:ext cx="1903500" cy="599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rPr>
              <a:t>Load shedding</a:t>
            </a:r>
            <a:endParaRPr sz="1600">
              <a:solidFill>
                <a:schemeClr val="dk1"/>
              </a:solidFill>
              <a:latin typeface="Albert Sans SemiBold"/>
              <a:ea typeface="Albert Sans SemiBold"/>
              <a:cs typeface="Albert Sans SemiBold"/>
              <a:sym typeface="Albert Sans SemiBold"/>
            </a:endParaRPr>
          </a:p>
        </p:txBody>
      </p:sp>
      <p:sp>
        <p:nvSpPr>
          <p:cNvPr id="186" name="Google Shape;186;p15"/>
          <p:cNvSpPr txBox="1"/>
          <p:nvPr/>
        </p:nvSpPr>
        <p:spPr>
          <a:xfrm>
            <a:off x="2623500" y="3151575"/>
            <a:ext cx="1903500" cy="124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W</a:t>
            </a:r>
            <a:r>
              <a:rPr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e had set a basic heuristic. We calculate the histograms of frames, and process when they differ more than a threshold</a:t>
            </a:r>
            <a:endParaRPr sz="12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187" name="Google Shape;187;p15"/>
          <p:cNvSpPr txBox="1"/>
          <p:nvPr/>
        </p:nvSpPr>
        <p:spPr>
          <a:xfrm>
            <a:off x="720000" y="2461129"/>
            <a:ext cx="1903500" cy="74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rPr>
              <a:t>Object detections and tracking</a:t>
            </a:r>
            <a:endParaRPr sz="1500">
              <a:solidFill>
                <a:schemeClr val="dk1"/>
              </a:solidFill>
              <a:latin typeface="Albert Sans SemiBold"/>
              <a:ea typeface="Albert Sans SemiBold"/>
              <a:cs typeface="Albert Sans SemiBold"/>
              <a:sym typeface="Albert Sans SemiBold"/>
            </a:endParaRPr>
          </a:p>
        </p:txBody>
      </p:sp>
      <p:sp>
        <p:nvSpPr>
          <p:cNvPr id="188" name="Google Shape;188;p15"/>
          <p:cNvSpPr txBox="1"/>
          <p:nvPr/>
        </p:nvSpPr>
        <p:spPr>
          <a:xfrm>
            <a:off x="720000" y="3151575"/>
            <a:ext cx="1903500" cy="117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This part of the project is black box for us though we are using YOLOV5 and norfair for object detection, for implementation purpose </a:t>
            </a:r>
            <a:endParaRPr sz="12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grpSp>
        <p:nvGrpSpPr>
          <p:cNvPr id="189" name="Google Shape;189;p15"/>
          <p:cNvGrpSpPr/>
          <p:nvPr/>
        </p:nvGrpSpPr>
        <p:grpSpPr>
          <a:xfrm>
            <a:off x="1361563" y="1725075"/>
            <a:ext cx="496225" cy="433700"/>
            <a:chOff x="1776525" y="1150475"/>
            <a:chExt cx="496225" cy="433700"/>
          </a:xfrm>
        </p:grpSpPr>
        <p:sp>
          <p:nvSpPr>
            <p:cNvPr id="190" name="Google Shape;190;p15"/>
            <p:cNvSpPr/>
            <p:nvPr/>
          </p:nvSpPr>
          <p:spPr>
            <a:xfrm>
              <a:off x="1776525" y="1150475"/>
              <a:ext cx="496225" cy="433700"/>
            </a:xfrm>
            <a:custGeom>
              <a:rect b="b" l="l" r="r" t="t"/>
              <a:pathLst>
                <a:path extrusionOk="0" h="17348" w="19849">
                  <a:moveTo>
                    <a:pt x="9910" y="5348"/>
                  </a:moveTo>
                  <a:cubicBezTo>
                    <a:pt x="11421" y="5348"/>
                    <a:pt x="12642" y="6568"/>
                    <a:pt x="12642" y="8079"/>
                  </a:cubicBezTo>
                  <a:lnTo>
                    <a:pt x="12642" y="9590"/>
                  </a:lnTo>
                  <a:lnTo>
                    <a:pt x="7179" y="9590"/>
                  </a:lnTo>
                  <a:lnTo>
                    <a:pt x="7179" y="8079"/>
                  </a:lnTo>
                  <a:cubicBezTo>
                    <a:pt x="7179" y="6568"/>
                    <a:pt x="8399" y="5348"/>
                    <a:pt x="9910" y="5348"/>
                  </a:cubicBezTo>
                  <a:close/>
                  <a:moveTo>
                    <a:pt x="9910" y="1163"/>
                  </a:moveTo>
                  <a:cubicBezTo>
                    <a:pt x="11217" y="1163"/>
                    <a:pt x="12409" y="1946"/>
                    <a:pt x="12932" y="3139"/>
                  </a:cubicBezTo>
                  <a:cubicBezTo>
                    <a:pt x="13038" y="3352"/>
                    <a:pt x="13253" y="3486"/>
                    <a:pt x="13475" y="3486"/>
                  </a:cubicBezTo>
                  <a:cubicBezTo>
                    <a:pt x="13556" y="3486"/>
                    <a:pt x="13638" y="3468"/>
                    <a:pt x="13716" y="3430"/>
                  </a:cubicBezTo>
                  <a:cubicBezTo>
                    <a:pt x="13990" y="3303"/>
                    <a:pt x="14291" y="3238"/>
                    <a:pt x="14594" y="3238"/>
                  </a:cubicBezTo>
                  <a:cubicBezTo>
                    <a:pt x="15126" y="3238"/>
                    <a:pt x="15664" y="3439"/>
                    <a:pt x="16071" y="3864"/>
                  </a:cubicBezTo>
                  <a:cubicBezTo>
                    <a:pt x="16447" y="4271"/>
                    <a:pt x="16652" y="4824"/>
                    <a:pt x="16594" y="5375"/>
                  </a:cubicBezTo>
                  <a:cubicBezTo>
                    <a:pt x="16594" y="5638"/>
                    <a:pt x="16738" y="5899"/>
                    <a:pt x="17001" y="5987"/>
                  </a:cubicBezTo>
                  <a:cubicBezTo>
                    <a:pt x="17989" y="6336"/>
                    <a:pt x="18686" y="7265"/>
                    <a:pt x="18686" y="8339"/>
                  </a:cubicBezTo>
                  <a:cubicBezTo>
                    <a:pt x="18686" y="9706"/>
                    <a:pt x="17552" y="10839"/>
                    <a:pt x="16187" y="10839"/>
                  </a:cubicBezTo>
                  <a:lnTo>
                    <a:pt x="14878" y="10839"/>
                  </a:lnTo>
                  <a:lnTo>
                    <a:pt x="14878" y="10171"/>
                  </a:lnTo>
                  <a:cubicBezTo>
                    <a:pt x="14878" y="9851"/>
                    <a:pt x="14618" y="9590"/>
                    <a:pt x="14297" y="9590"/>
                  </a:cubicBezTo>
                  <a:lnTo>
                    <a:pt x="13804" y="9590"/>
                  </a:lnTo>
                  <a:lnTo>
                    <a:pt x="13804" y="8079"/>
                  </a:lnTo>
                  <a:cubicBezTo>
                    <a:pt x="13804" y="5929"/>
                    <a:pt x="12061" y="4185"/>
                    <a:pt x="9910" y="4185"/>
                  </a:cubicBezTo>
                  <a:cubicBezTo>
                    <a:pt x="7760" y="4185"/>
                    <a:pt x="6016" y="5929"/>
                    <a:pt x="6016" y="8079"/>
                  </a:cubicBezTo>
                  <a:lnTo>
                    <a:pt x="6016" y="9590"/>
                  </a:lnTo>
                  <a:lnTo>
                    <a:pt x="5552" y="9590"/>
                  </a:lnTo>
                  <a:cubicBezTo>
                    <a:pt x="5231" y="9590"/>
                    <a:pt x="4970" y="9851"/>
                    <a:pt x="4970" y="10171"/>
                  </a:cubicBezTo>
                  <a:lnTo>
                    <a:pt x="4970" y="10839"/>
                  </a:lnTo>
                  <a:lnTo>
                    <a:pt x="3662" y="10839"/>
                  </a:lnTo>
                  <a:cubicBezTo>
                    <a:pt x="2267" y="10839"/>
                    <a:pt x="1162" y="9706"/>
                    <a:pt x="1162" y="8339"/>
                  </a:cubicBezTo>
                  <a:cubicBezTo>
                    <a:pt x="1162" y="7265"/>
                    <a:pt x="1832" y="6336"/>
                    <a:pt x="2848" y="5987"/>
                  </a:cubicBezTo>
                  <a:cubicBezTo>
                    <a:pt x="3080" y="5899"/>
                    <a:pt x="3255" y="5638"/>
                    <a:pt x="3227" y="5375"/>
                  </a:cubicBezTo>
                  <a:cubicBezTo>
                    <a:pt x="3197" y="4824"/>
                    <a:pt x="3371" y="4271"/>
                    <a:pt x="3778" y="3864"/>
                  </a:cubicBezTo>
                  <a:cubicBezTo>
                    <a:pt x="4167" y="3439"/>
                    <a:pt x="4698" y="3238"/>
                    <a:pt x="5226" y="3238"/>
                  </a:cubicBezTo>
                  <a:cubicBezTo>
                    <a:pt x="5528" y="3238"/>
                    <a:pt x="5828" y="3303"/>
                    <a:pt x="6102" y="3430"/>
                  </a:cubicBezTo>
                  <a:cubicBezTo>
                    <a:pt x="6180" y="3468"/>
                    <a:pt x="6264" y="3486"/>
                    <a:pt x="6348" y="3486"/>
                  </a:cubicBezTo>
                  <a:cubicBezTo>
                    <a:pt x="6577" y="3486"/>
                    <a:pt x="6803" y="3352"/>
                    <a:pt x="6888" y="3139"/>
                  </a:cubicBezTo>
                  <a:cubicBezTo>
                    <a:pt x="7411" y="1946"/>
                    <a:pt x="8602" y="1163"/>
                    <a:pt x="9910" y="1163"/>
                  </a:cubicBezTo>
                  <a:close/>
                  <a:moveTo>
                    <a:pt x="13716" y="10753"/>
                  </a:moveTo>
                  <a:lnTo>
                    <a:pt x="13716" y="16185"/>
                  </a:lnTo>
                  <a:lnTo>
                    <a:pt x="6133" y="16185"/>
                  </a:lnTo>
                  <a:lnTo>
                    <a:pt x="6133" y="10753"/>
                  </a:lnTo>
                  <a:close/>
                  <a:moveTo>
                    <a:pt x="9910" y="1"/>
                  </a:moveTo>
                  <a:cubicBezTo>
                    <a:pt x="8341" y="1"/>
                    <a:pt x="6888" y="842"/>
                    <a:pt x="6075" y="2179"/>
                  </a:cubicBezTo>
                  <a:cubicBezTo>
                    <a:pt x="5804" y="2103"/>
                    <a:pt x="5529" y="2067"/>
                    <a:pt x="5255" y="2067"/>
                  </a:cubicBezTo>
                  <a:cubicBezTo>
                    <a:pt x="4381" y="2067"/>
                    <a:pt x="3526" y="2438"/>
                    <a:pt x="2906" y="3081"/>
                  </a:cubicBezTo>
                  <a:cubicBezTo>
                    <a:pt x="2413" y="3632"/>
                    <a:pt x="2123" y="4301"/>
                    <a:pt x="2064" y="5027"/>
                  </a:cubicBezTo>
                  <a:cubicBezTo>
                    <a:pt x="814" y="5638"/>
                    <a:pt x="0" y="6917"/>
                    <a:pt x="0" y="8339"/>
                  </a:cubicBezTo>
                  <a:cubicBezTo>
                    <a:pt x="0" y="10346"/>
                    <a:pt x="1627" y="12001"/>
                    <a:pt x="3662" y="12001"/>
                  </a:cubicBezTo>
                  <a:lnTo>
                    <a:pt x="4970" y="12001"/>
                  </a:lnTo>
                  <a:lnTo>
                    <a:pt x="4970" y="16767"/>
                  </a:lnTo>
                  <a:cubicBezTo>
                    <a:pt x="4970" y="17087"/>
                    <a:pt x="5231" y="17348"/>
                    <a:pt x="5552" y="17348"/>
                  </a:cubicBezTo>
                  <a:lnTo>
                    <a:pt x="14297" y="17348"/>
                  </a:lnTo>
                  <a:cubicBezTo>
                    <a:pt x="14618" y="17348"/>
                    <a:pt x="14878" y="17087"/>
                    <a:pt x="14878" y="16767"/>
                  </a:cubicBezTo>
                  <a:lnTo>
                    <a:pt x="14878" y="12001"/>
                  </a:lnTo>
                  <a:lnTo>
                    <a:pt x="16187" y="12001"/>
                  </a:lnTo>
                  <a:cubicBezTo>
                    <a:pt x="18191" y="12001"/>
                    <a:pt x="19849" y="10346"/>
                    <a:pt x="19849" y="8339"/>
                  </a:cubicBezTo>
                  <a:cubicBezTo>
                    <a:pt x="19849" y="6917"/>
                    <a:pt x="19005" y="5638"/>
                    <a:pt x="17756" y="5027"/>
                  </a:cubicBezTo>
                  <a:cubicBezTo>
                    <a:pt x="17726" y="4301"/>
                    <a:pt x="17435" y="3632"/>
                    <a:pt x="16912" y="3081"/>
                  </a:cubicBezTo>
                  <a:cubicBezTo>
                    <a:pt x="16316" y="2438"/>
                    <a:pt x="15466" y="2067"/>
                    <a:pt x="14581" y="2067"/>
                  </a:cubicBezTo>
                  <a:cubicBezTo>
                    <a:pt x="14304" y="2067"/>
                    <a:pt x="14023" y="2103"/>
                    <a:pt x="13746" y="2179"/>
                  </a:cubicBezTo>
                  <a:cubicBezTo>
                    <a:pt x="12960" y="842"/>
                    <a:pt x="11507" y="1"/>
                    <a:pt x="99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5"/>
            <p:cNvSpPr/>
            <p:nvPr/>
          </p:nvSpPr>
          <p:spPr>
            <a:xfrm>
              <a:off x="2009750" y="1472275"/>
              <a:ext cx="29075" cy="29100"/>
            </a:xfrm>
            <a:custGeom>
              <a:rect b="b" l="l" r="r" t="t"/>
              <a:pathLst>
                <a:path extrusionOk="0" h="1164" w="1163">
                  <a:moveTo>
                    <a:pt x="581" y="1"/>
                  </a:moveTo>
                  <a:cubicBezTo>
                    <a:pt x="261" y="1"/>
                    <a:pt x="0" y="263"/>
                    <a:pt x="0" y="582"/>
                  </a:cubicBezTo>
                  <a:cubicBezTo>
                    <a:pt x="0" y="903"/>
                    <a:pt x="261" y="1163"/>
                    <a:pt x="581" y="1163"/>
                  </a:cubicBezTo>
                  <a:cubicBezTo>
                    <a:pt x="900" y="1163"/>
                    <a:pt x="1163" y="903"/>
                    <a:pt x="1163" y="582"/>
                  </a:cubicBezTo>
                  <a:cubicBezTo>
                    <a:pt x="1163" y="263"/>
                    <a:pt x="900" y="1"/>
                    <a:pt x="5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5"/>
            <p:cNvSpPr/>
            <p:nvPr/>
          </p:nvSpPr>
          <p:spPr>
            <a:xfrm>
              <a:off x="1951625" y="1472275"/>
              <a:ext cx="29075" cy="29100"/>
            </a:xfrm>
            <a:custGeom>
              <a:rect b="b" l="l" r="r" t="t"/>
              <a:pathLst>
                <a:path extrusionOk="0" h="1164" w="1163">
                  <a:moveTo>
                    <a:pt x="582" y="1"/>
                  </a:moveTo>
                  <a:cubicBezTo>
                    <a:pt x="261" y="1"/>
                    <a:pt x="0" y="263"/>
                    <a:pt x="0" y="582"/>
                  </a:cubicBezTo>
                  <a:cubicBezTo>
                    <a:pt x="0" y="903"/>
                    <a:pt x="261" y="1163"/>
                    <a:pt x="582" y="1163"/>
                  </a:cubicBezTo>
                  <a:cubicBezTo>
                    <a:pt x="900" y="1163"/>
                    <a:pt x="1163" y="903"/>
                    <a:pt x="1163" y="582"/>
                  </a:cubicBezTo>
                  <a:cubicBezTo>
                    <a:pt x="1163" y="263"/>
                    <a:pt x="900" y="1"/>
                    <a:pt x="5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5"/>
            <p:cNvSpPr/>
            <p:nvPr/>
          </p:nvSpPr>
          <p:spPr>
            <a:xfrm>
              <a:off x="2067850" y="1472275"/>
              <a:ext cx="29100" cy="29100"/>
            </a:xfrm>
            <a:custGeom>
              <a:rect b="b" l="l" r="r" t="t"/>
              <a:pathLst>
                <a:path extrusionOk="0" h="1164" w="1164">
                  <a:moveTo>
                    <a:pt x="582" y="1"/>
                  </a:moveTo>
                  <a:cubicBezTo>
                    <a:pt x="261" y="1"/>
                    <a:pt x="1" y="263"/>
                    <a:pt x="1" y="582"/>
                  </a:cubicBezTo>
                  <a:cubicBezTo>
                    <a:pt x="1" y="903"/>
                    <a:pt x="261" y="1163"/>
                    <a:pt x="582" y="1163"/>
                  </a:cubicBezTo>
                  <a:cubicBezTo>
                    <a:pt x="901" y="1163"/>
                    <a:pt x="1163" y="903"/>
                    <a:pt x="1163" y="582"/>
                  </a:cubicBezTo>
                  <a:cubicBezTo>
                    <a:pt x="1163" y="263"/>
                    <a:pt x="901" y="1"/>
                    <a:pt x="5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4" name="Google Shape;194;p15"/>
          <p:cNvGrpSpPr/>
          <p:nvPr/>
        </p:nvGrpSpPr>
        <p:grpSpPr>
          <a:xfrm>
            <a:off x="5251775" y="1693825"/>
            <a:ext cx="329850" cy="496225"/>
            <a:chOff x="3315175" y="1119225"/>
            <a:chExt cx="329850" cy="496225"/>
          </a:xfrm>
        </p:grpSpPr>
        <p:sp>
          <p:nvSpPr>
            <p:cNvPr id="195" name="Google Shape;195;p15"/>
            <p:cNvSpPr/>
            <p:nvPr/>
          </p:nvSpPr>
          <p:spPr>
            <a:xfrm>
              <a:off x="3315175" y="1119225"/>
              <a:ext cx="329850" cy="496225"/>
            </a:xfrm>
            <a:custGeom>
              <a:rect b="b" l="l" r="r" t="t"/>
              <a:pathLst>
                <a:path extrusionOk="0" h="19849" w="13194">
                  <a:moveTo>
                    <a:pt x="11829" y="3313"/>
                  </a:moveTo>
                  <a:cubicBezTo>
                    <a:pt x="11945" y="3313"/>
                    <a:pt x="12031" y="3401"/>
                    <a:pt x="12031" y="3517"/>
                  </a:cubicBezTo>
                  <a:lnTo>
                    <a:pt x="12031" y="6567"/>
                  </a:lnTo>
                  <a:cubicBezTo>
                    <a:pt x="12031" y="6684"/>
                    <a:pt x="11945" y="6800"/>
                    <a:pt x="11829" y="6800"/>
                  </a:cubicBezTo>
                  <a:lnTo>
                    <a:pt x="1368" y="6800"/>
                  </a:lnTo>
                  <a:cubicBezTo>
                    <a:pt x="1252" y="6800"/>
                    <a:pt x="1163" y="6684"/>
                    <a:pt x="1163" y="6567"/>
                  </a:cubicBezTo>
                  <a:lnTo>
                    <a:pt x="1163" y="3517"/>
                  </a:lnTo>
                  <a:cubicBezTo>
                    <a:pt x="1163" y="3401"/>
                    <a:pt x="1252" y="3313"/>
                    <a:pt x="1368" y="3313"/>
                  </a:cubicBezTo>
                  <a:close/>
                  <a:moveTo>
                    <a:pt x="11829" y="10666"/>
                  </a:moveTo>
                  <a:cubicBezTo>
                    <a:pt x="11945" y="10666"/>
                    <a:pt x="12031" y="10752"/>
                    <a:pt x="12031" y="10868"/>
                  </a:cubicBezTo>
                  <a:lnTo>
                    <a:pt x="12031" y="13920"/>
                  </a:lnTo>
                  <a:cubicBezTo>
                    <a:pt x="12031" y="14065"/>
                    <a:pt x="11945" y="14153"/>
                    <a:pt x="11829" y="14153"/>
                  </a:cubicBezTo>
                  <a:lnTo>
                    <a:pt x="1368" y="14153"/>
                  </a:lnTo>
                  <a:cubicBezTo>
                    <a:pt x="1252" y="14153"/>
                    <a:pt x="1163" y="14065"/>
                    <a:pt x="1163" y="13920"/>
                  </a:cubicBezTo>
                  <a:lnTo>
                    <a:pt x="1163" y="10868"/>
                  </a:lnTo>
                  <a:cubicBezTo>
                    <a:pt x="1163" y="10752"/>
                    <a:pt x="1252" y="10666"/>
                    <a:pt x="1368" y="10666"/>
                  </a:cubicBezTo>
                  <a:close/>
                  <a:moveTo>
                    <a:pt x="6599" y="17524"/>
                  </a:moveTo>
                  <a:cubicBezTo>
                    <a:pt x="6917" y="17524"/>
                    <a:pt x="7180" y="17784"/>
                    <a:pt x="7180" y="18105"/>
                  </a:cubicBezTo>
                  <a:cubicBezTo>
                    <a:pt x="7180" y="18423"/>
                    <a:pt x="6917" y="18686"/>
                    <a:pt x="6599" y="18686"/>
                  </a:cubicBezTo>
                  <a:cubicBezTo>
                    <a:pt x="6278" y="18686"/>
                    <a:pt x="6017" y="18423"/>
                    <a:pt x="6017" y="18105"/>
                  </a:cubicBezTo>
                  <a:cubicBezTo>
                    <a:pt x="6017" y="17784"/>
                    <a:pt x="6278" y="17524"/>
                    <a:pt x="6599" y="17524"/>
                  </a:cubicBezTo>
                  <a:close/>
                  <a:moveTo>
                    <a:pt x="6599" y="0"/>
                  </a:moveTo>
                  <a:cubicBezTo>
                    <a:pt x="6278" y="0"/>
                    <a:pt x="6017" y="263"/>
                    <a:pt x="6017" y="581"/>
                  </a:cubicBezTo>
                  <a:lnTo>
                    <a:pt x="6017" y="2150"/>
                  </a:lnTo>
                  <a:lnTo>
                    <a:pt x="1368" y="2150"/>
                  </a:lnTo>
                  <a:cubicBezTo>
                    <a:pt x="612" y="2150"/>
                    <a:pt x="1" y="2762"/>
                    <a:pt x="1" y="3517"/>
                  </a:cubicBezTo>
                  <a:lnTo>
                    <a:pt x="1" y="6567"/>
                  </a:lnTo>
                  <a:cubicBezTo>
                    <a:pt x="1" y="7323"/>
                    <a:pt x="612" y="7962"/>
                    <a:pt x="1368" y="7962"/>
                  </a:cubicBezTo>
                  <a:lnTo>
                    <a:pt x="6017" y="7962"/>
                  </a:lnTo>
                  <a:lnTo>
                    <a:pt x="6017" y="9503"/>
                  </a:lnTo>
                  <a:lnTo>
                    <a:pt x="1368" y="9503"/>
                  </a:lnTo>
                  <a:cubicBezTo>
                    <a:pt x="612" y="9503"/>
                    <a:pt x="1" y="10113"/>
                    <a:pt x="1" y="10868"/>
                  </a:cubicBezTo>
                  <a:lnTo>
                    <a:pt x="1" y="13920"/>
                  </a:lnTo>
                  <a:cubicBezTo>
                    <a:pt x="1" y="14704"/>
                    <a:pt x="612" y="15315"/>
                    <a:pt x="1368" y="15315"/>
                  </a:cubicBezTo>
                  <a:lnTo>
                    <a:pt x="6017" y="15315"/>
                  </a:lnTo>
                  <a:lnTo>
                    <a:pt x="6017" y="16447"/>
                  </a:lnTo>
                  <a:cubicBezTo>
                    <a:pt x="5522" y="16622"/>
                    <a:pt x="5146" y="17029"/>
                    <a:pt x="4941" y="17524"/>
                  </a:cubicBezTo>
                  <a:lnTo>
                    <a:pt x="582" y="17524"/>
                  </a:lnTo>
                  <a:cubicBezTo>
                    <a:pt x="264" y="17524"/>
                    <a:pt x="1" y="17784"/>
                    <a:pt x="1" y="18105"/>
                  </a:cubicBezTo>
                  <a:cubicBezTo>
                    <a:pt x="1" y="18423"/>
                    <a:pt x="264" y="18686"/>
                    <a:pt x="582" y="18686"/>
                  </a:cubicBezTo>
                  <a:lnTo>
                    <a:pt x="4941" y="18686"/>
                  </a:lnTo>
                  <a:cubicBezTo>
                    <a:pt x="5204" y="19353"/>
                    <a:pt x="5843" y="19848"/>
                    <a:pt x="6599" y="19848"/>
                  </a:cubicBezTo>
                  <a:cubicBezTo>
                    <a:pt x="7354" y="19848"/>
                    <a:pt x="7993" y="19353"/>
                    <a:pt x="8254" y="18686"/>
                  </a:cubicBezTo>
                  <a:lnTo>
                    <a:pt x="12613" y="18686"/>
                  </a:lnTo>
                  <a:cubicBezTo>
                    <a:pt x="12933" y="18686"/>
                    <a:pt x="13194" y="18423"/>
                    <a:pt x="13194" y="18105"/>
                  </a:cubicBezTo>
                  <a:cubicBezTo>
                    <a:pt x="13194" y="17784"/>
                    <a:pt x="12933" y="17524"/>
                    <a:pt x="12613" y="17524"/>
                  </a:cubicBezTo>
                  <a:lnTo>
                    <a:pt x="8254" y="17524"/>
                  </a:lnTo>
                  <a:cubicBezTo>
                    <a:pt x="8079" y="17029"/>
                    <a:pt x="7673" y="16622"/>
                    <a:pt x="7180" y="16447"/>
                  </a:cubicBezTo>
                  <a:lnTo>
                    <a:pt x="7180" y="15315"/>
                  </a:lnTo>
                  <a:lnTo>
                    <a:pt x="11829" y="15315"/>
                  </a:lnTo>
                  <a:cubicBezTo>
                    <a:pt x="12585" y="15315"/>
                    <a:pt x="13194" y="14704"/>
                    <a:pt x="13194" y="13920"/>
                  </a:cubicBezTo>
                  <a:lnTo>
                    <a:pt x="13194" y="10868"/>
                  </a:lnTo>
                  <a:cubicBezTo>
                    <a:pt x="13194" y="10113"/>
                    <a:pt x="12585" y="9503"/>
                    <a:pt x="11829" y="9503"/>
                  </a:cubicBezTo>
                  <a:lnTo>
                    <a:pt x="7180" y="9503"/>
                  </a:lnTo>
                  <a:lnTo>
                    <a:pt x="7180" y="7962"/>
                  </a:lnTo>
                  <a:lnTo>
                    <a:pt x="11829" y="7962"/>
                  </a:lnTo>
                  <a:cubicBezTo>
                    <a:pt x="12585" y="7962"/>
                    <a:pt x="13194" y="7323"/>
                    <a:pt x="13194" y="6567"/>
                  </a:cubicBezTo>
                  <a:lnTo>
                    <a:pt x="13194" y="3517"/>
                  </a:lnTo>
                  <a:cubicBezTo>
                    <a:pt x="13194" y="2762"/>
                    <a:pt x="12585" y="2150"/>
                    <a:pt x="11829" y="2150"/>
                  </a:cubicBezTo>
                  <a:lnTo>
                    <a:pt x="7180" y="2150"/>
                  </a:lnTo>
                  <a:lnTo>
                    <a:pt x="7180" y="581"/>
                  </a:lnTo>
                  <a:cubicBezTo>
                    <a:pt x="7180" y="263"/>
                    <a:pt x="6917" y="0"/>
                    <a:pt x="65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5"/>
            <p:cNvSpPr/>
            <p:nvPr/>
          </p:nvSpPr>
          <p:spPr>
            <a:xfrm>
              <a:off x="3370400" y="1230100"/>
              <a:ext cx="34900" cy="30675"/>
            </a:xfrm>
            <a:custGeom>
              <a:rect b="b" l="l" r="r" t="t"/>
              <a:pathLst>
                <a:path extrusionOk="0" h="1227" w="1396">
                  <a:moveTo>
                    <a:pt x="708" y="0"/>
                  </a:moveTo>
                  <a:cubicBezTo>
                    <a:pt x="462" y="0"/>
                    <a:pt x="229" y="144"/>
                    <a:pt x="117" y="389"/>
                  </a:cubicBezTo>
                  <a:cubicBezTo>
                    <a:pt x="0" y="679"/>
                    <a:pt x="147" y="1058"/>
                    <a:pt x="465" y="1175"/>
                  </a:cubicBezTo>
                  <a:cubicBezTo>
                    <a:pt x="537" y="1210"/>
                    <a:pt x="613" y="1226"/>
                    <a:pt x="690" y="1226"/>
                  </a:cubicBezTo>
                  <a:cubicBezTo>
                    <a:pt x="926" y="1226"/>
                    <a:pt x="1163" y="1073"/>
                    <a:pt x="1251" y="854"/>
                  </a:cubicBezTo>
                  <a:cubicBezTo>
                    <a:pt x="1395" y="535"/>
                    <a:pt x="1251" y="187"/>
                    <a:pt x="930" y="40"/>
                  </a:cubicBezTo>
                  <a:cubicBezTo>
                    <a:pt x="857" y="13"/>
                    <a:pt x="782" y="0"/>
                    <a:pt x="7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5"/>
            <p:cNvSpPr/>
            <p:nvPr/>
          </p:nvSpPr>
          <p:spPr>
            <a:xfrm>
              <a:off x="3429975" y="1230100"/>
              <a:ext cx="34900" cy="30675"/>
            </a:xfrm>
            <a:custGeom>
              <a:rect b="b" l="l" r="r" t="t"/>
              <a:pathLst>
                <a:path extrusionOk="0" h="1227" w="1396">
                  <a:moveTo>
                    <a:pt x="708" y="0"/>
                  </a:moveTo>
                  <a:cubicBezTo>
                    <a:pt x="463" y="0"/>
                    <a:pt x="236" y="144"/>
                    <a:pt x="147" y="389"/>
                  </a:cubicBezTo>
                  <a:cubicBezTo>
                    <a:pt x="0" y="679"/>
                    <a:pt x="147" y="1058"/>
                    <a:pt x="465" y="1175"/>
                  </a:cubicBezTo>
                  <a:cubicBezTo>
                    <a:pt x="544" y="1210"/>
                    <a:pt x="624" y="1226"/>
                    <a:pt x="703" y="1226"/>
                  </a:cubicBezTo>
                  <a:cubicBezTo>
                    <a:pt x="945" y="1226"/>
                    <a:pt x="1170" y="1073"/>
                    <a:pt x="1279" y="854"/>
                  </a:cubicBezTo>
                  <a:cubicBezTo>
                    <a:pt x="1395" y="535"/>
                    <a:pt x="1251" y="187"/>
                    <a:pt x="930" y="40"/>
                  </a:cubicBezTo>
                  <a:cubicBezTo>
                    <a:pt x="857" y="13"/>
                    <a:pt x="782" y="0"/>
                    <a:pt x="7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5"/>
            <p:cNvSpPr/>
            <p:nvPr/>
          </p:nvSpPr>
          <p:spPr>
            <a:xfrm>
              <a:off x="3491000" y="1231100"/>
              <a:ext cx="95925" cy="29075"/>
            </a:xfrm>
            <a:custGeom>
              <a:rect b="b" l="l" r="r" t="t"/>
              <a:pathLst>
                <a:path extrusionOk="0" h="1163" w="3837">
                  <a:moveTo>
                    <a:pt x="581" y="0"/>
                  </a:moveTo>
                  <a:cubicBezTo>
                    <a:pt x="263" y="0"/>
                    <a:pt x="0" y="263"/>
                    <a:pt x="0" y="581"/>
                  </a:cubicBezTo>
                  <a:cubicBezTo>
                    <a:pt x="0" y="902"/>
                    <a:pt x="263" y="1162"/>
                    <a:pt x="581" y="1162"/>
                  </a:cubicBezTo>
                  <a:lnTo>
                    <a:pt x="3255" y="1162"/>
                  </a:lnTo>
                  <a:cubicBezTo>
                    <a:pt x="3576" y="1162"/>
                    <a:pt x="3836" y="902"/>
                    <a:pt x="3836" y="581"/>
                  </a:cubicBezTo>
                  <a:cubicBezTo>
                    <a:pt x="3836" y="263"/>
                    <a:pt x="3576" y="0"/>
                    <a:pt x="32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5"/>
            <p:cNvSpPr/>
            <p:nvPr/>
          </p:nvSpPr>
          <p:spPr>
            <a:xfrm>
              <a:off x="3370400" y="1414225"/>
              <a:ext cx="34900" cy="30775"/>
            </a:xfrm>
            <a:custGeom>
              <a:rect b="b" l="l" r="r" t="t"/>
              <a:pathLst>
                <a:path extrusionOk="0" h="1231" w="1396">
                  <a:moveTo>
                    <a:pt x="677" y="0"/>
                  </a:moveTo>
                  <a:cubicBezTo>
                    <a:pt x="442" y="0"/>
                    <a:pt x="225" y="141"/>
                    <a:pt x="117" y="377"/>
                  </a:cubicBezTo>
                  <a:cubicBezTo>
                    <a:pt x="0" y="695"/>
                    <a:pt x="147" y="1044"/>
                    <a:pt x="465" y="1191"/>
                  </a:cubicBezTo>
                  <a:cubicBezTo>
                    <a:pt x="539" y="1217"/>
                    <a:pt x="615" y="1230"/>
                    <a:pt x="688" y="1230"/>
                  </a:cubicBezTo>
                  <a:cubicBezTo>
                    <a:pt x="935" y="1230"/>
                    <a:pt x="1162" y="1087"/>
                    <a:pt x="1251" y="842"/>
                  </a:cubicBezTo>
                  <a:cubicBezTo>
                    <a:pt x="1395" y="521"/>
                    <a:pt x="1251" y="172"/>
                    <a:pt x="930" y="56"/>
                  </a:cubicBezTo>
                  <a:cubicBezTo>
                    <a:pt x="846" y="18"/>
                    <a:pt x="760" y="0"/>
                    <a:pt x="6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5"/>
            <p:cNvSpPr/>
            <p:nvPr/>
          </p:nvSpPr>
          <p:spPr>
            <a:xfrm>
              <a:off x="3429975" y="1414225"/>
              <a:ext cx="34900" cy="30775"/>
            </a:xfrm>
            <a:custGeom>
              <a:rect b="b" l="l" r="r" t="t"/>
              <a:pathLst>
                <a:path extrusionOk="0" h="1231" w="1396">
                  <a:moveTo>
                    <a:pt x="677" y="0"/>
                  </a:moveTo>
                  <a:cubicBezTo>
                    <a:pt x="444" y="0"/>
                    <a:pt x="232" y="141"/>
                    <a:pt x="147" y="377"/>
                  </a:cubicBezTo>
                  <a:cubicBezTo>
                    <a:pt x="0" y="695"/>
                    <a:pt x="147" y="1044"/>
                    <a:pt x="465" y="1191"/>
                  </a:cubicBezTo>
                  <a:cubicBezTo>
                    <a:pt x="539" y="1217"/>
                    <a:pt x="615" y="1230"/>
                    <a:pt x="689" y="1230"/>
                  </a:cubicBezTo>
                  <a:cubicBezTo>
                    <a:pt x="936" y="1230"/>
                    <a:pt x="1168" y="1087"/>
                    <a:pt x="1279" y="842"/>
                  </a:cubicBezTo>
                  <a:cubicBezTo>
                    <a:pt x="1395" y="521"/>
                    <a:pt x="1251" y="172"/>
                    <a:pt x="930" y="56"/>
                  </a:cubicBezTo>
                  <a:cubicBezTo>
                    <a:pt x="846" y="18"/>
                    <a:pt x="760" y="0"/>
                    <a:pt x="6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5"/>
            <p:cNvSpPr/>
            <p:nvPr/>
          </p:nvSpPr>
          <p:spPr>
            <a:xfrm>
              <a:off x="3491000" y="1414925"/>
              <a:ext cx="95925" cy="29075"/>
            </a:xfrm>
            <a:custGeom>
              <a:rect b="b" l="l" r="r" t="t"/>
              <a:pathLst>
                <a:path extrusionOk="0" h="1163" w="3837">
                  <a:moveTo>
                    <a:pt x="581" y="0"/>
                  </a:moveTo>
                  <a:cubicBezTo>
                    <a:pt x="263" y="0"/>
                    <a:pt x="0" y="261"/>
                    <a:pt x="0" y="581"/>
                  </a:cubicBezTo>
                  <a:cubicBezTo>
                    <a:pt x="0" y="900"/>
                    <a:pt x="263" y="1163"/>
                    <a:pt x="581" y="1163"/>
                  </a:cubicBezTo>
                  <a:lnTo>
                    <a:pt x="3255" y="1163"/>
                  </a:lnTo>
                  <a:cubicBezTo>
                    <a:pt x="3576" y="1163"/>
                    <a:pt x="3836" y="900"/>
                    <a:pt x="3836" y="581"/>
                  </a:cubicBezTo>
                  <a:cubicBezTo>
                    <a:pt x="3836" y="261"/>
                    <a:pt x="3576" y="0"/>
                    <a:pt x="32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02" name="Google Shape;20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20625" y="1642383"/>
            <a:ext cx="599100" cy="59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23135" y="1610285"/>
            <a:ext cx="663300" cy="66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6"/>
          <p:cNvSpPr txBox="1"/>
          <p:nvPr/>
        </p:nvSpPr>
        <p:spPr>
          <a:xfrm>
            <a:off x="720000" y="2274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Anybody SemiBold"/>
                <a:ea typeface="Anybody SemiBold"/>
                <a:cs typeface="Anybody SemiBold"/>
                <a:sym typeface="Anybody SemiBold"/>
              </a:rPr>
              <a:t>Current architecture we use</a:t>
            </a:r>
            <a:endParaRPr sz="3000">
              <a:latin typeface="Anybody SemiBold"/>
              <a:ea typeface="Anybody SemiBold"/>
              <a:cs typeface="Anybody SemiBold"/>
              <a:sym typeface="Anybody SemiBold"/>
            </a:endParaRPr>
          </a:p>
        </p:txBody>
      </p:sp>
      <p:pic>
        <p:nvPicPr>
          <p:cNvPr id="209" name="Google Shape;20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7300" y="1200850"/>
            <a:ext cx="8702066" cy="403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39100" y="1345725"/>
            <a:ext cx="767300" cy="764300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16"/>
          <p:cNvSpPr txBox="1"/>
          <p:nvPr/>
        </p:nvSpPr>
        <p:spPr>
          <a:xfrm>
            <a:off x="6781625" y="4029925"/>
            <a:ext cx="21009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rPr>
              <a:t>Running on cloud</a:t>
            </a:r>
            <a:endParaRPr i="1" sz="1200">
              <a:solidFill>
                <a:schemeClr val="dk2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212" name="Google Shape;212;p16"/>
          <p:cNvSpPr txBox="1"/>
          <p:nvPr/>
        </p:nvSpPr>
        <p:spPr>
          <a:xfrm>
            <a:off x="538275" y="4029925"/>
            <a:ext cx="21009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rPr>
              <a:t>Running on edge</a:t>
            </a:r>
            <a:endParaRPr i="1" sz="1200">
              <a:solidFill>
                <a:schemeClr val="dk2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7"/>
          <p:cNvSpPr txBox="1"/>
          <p:nvPr/>
        </p:nvSpPr>
        <p:spPr>
          <a:xfrm>
            <a:off x="717400" y="411475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Anybody SemiBold"/>
                <a:ea typeface="Anybody SemiBold"/>
                <a:cs typeface="Anybody SemiBold"/>
                <a:sym typeface="Anybody SemiBold"/>
              </a:rPr>
              <a:t>Building blocks of our approach</a:t>
            </a:r>
            <a:endParaRPr sz="28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18" name="Google Shape;218;p17"/>
          <p:cNvSpPr txBox="1"/>
          <p:nvPr/>
        </p:nvSpPr>
        <p:spPr>
          <a:xfrm>
            <a:off x="5341600" y="3495025"/>
            <a:ext cx="714600" cy="4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40%</a:t>
            </a:r>
            <a:endParaRPr sz="21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19" name="Google Shape;219;p17"/>
          <p:cNvSpPr txBox="1"/>
          <p:nvPr/>
        </p:nvSpPr>
        <p:spPr>
          <a:xfrm>
            <a:off x="3081425" y="3495025"/>
            <a:ext cx="714600" cy="4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10%</a:t>
            </a:r>
            <a:endParaRPr sz="21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20" name="Google Shape;220;p17"/>
          <p:cNvSpPr txBox="1"/>
          <p:nvPr/>
        </p:nvSpPr>
        <p:spPr>
          <a:xfrm>
            <a:off x="5351938" y="1773575"/>
            <a:ext cx="714600" cy="4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35%</a:t>
            </a:r>
            <a:endParaRPr sz="21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21" name="Google Shape;221;p17"/>
          <p:cNvSpPr txBox="1"/>
          <p:nvPr/>
        </p:nvSpPr>
        <p:spPr>
          <a:xfrm>
            <a:off x="3091763" y="1844325"/>
            <a:ext cx="714600" cy="4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25%</a:t>
            </a:r>
            <a:endParaRPr sz="21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222" name="Google Shape;222;p17"/>
          <p:cNvPicPr preferRelativeResize="0"/>
          <p:nvPr/>
        </p:nvPicPr>
        <p:blipFill rotWithShape="1">
          <a:blip r:embed="rId3">
            <a:alphaModFix/>
          </a:blip>
          <a:srcRect b="20410" l="20089" r="24796" t="12294"/>
          <a:stretch/>
        </p:blipFill>
        <p:spPr>
          <a:xfrm>
            <a:off x="717400" y="1054050"/>
            <a:ext cx="3023048" cy="1682249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17"/>
          <p:cNvSpPr txBox="1"/>
          <p:nvPr/>
        </p:nvSpPr>
        <p:spPr>
          <a:xfrm>
            <a:off x="3903675" y="1484050"/>
            <a:ext cx="4481100" cy="104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rPr>
              <a:t>We define an “event” as a detection made by our model, an event has </a:t>
            </a:r>
            <a:r>
              <a:rPr lang="en" sz="1600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rPr>
              <a:t>attributes as shown.</a:t>
            </a:r>
            <a:endParaRPr sz="1600">
              <a:solidFill>
                <a:schemeClr val="dk2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pic>
        <p:nvPicPr>
          <p:cNvPr id="224" name="Google Shape;22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81375" y="2676175"/>
            <a:ext cx="4636401" cy="211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8"/>
          <p:cNvSpPr txBox="1"/>
          <p:nvPr/>
        </p:nvSpPr>
        <p:spPr>
          <a:xfrm>
            <a:off x="717400" y="411475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latin typeface="Anybody SemiBold"/>
                <a:ea typeface="Anybody SemiBold"/>
                <a:cs typeface="Anybody SemiBold"/>
                <a:sym typeface="Anybody SemiBold"/>
              </a:rPr>
              <a:t>Capturing Patterns using Bounding Boxes</a:t>
            </a:r>
            <a:r>
              <a:rPr lang="en" sz="2800">
                <a:latin typeface="Fira Sans Medium"/>
                <a:ea typeface="Fira Sans Medium"/>
                <a:cs typeface="Fira Sans Medium"/>
                <a:sym typeface="Fira Sans Medium"/>
              </a:rPr>
              <a:t>  </a:t>
            </a:r>
            <a:endParaRPr sz="28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30" name="Google Shape;230;p18"/>
          <p:cNvSpPr txBox="1"/>
          <p:nvPr/>
        </p:nvSpPr>
        <p:spPr>
          <a:xfrm>
            <a:off x="5341600" y="3495025"/>
            <a:ext cx="714600" cy="4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40%</a:t>
            </a:r>
            <a:endParaRPr sz="21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31" name="Google Shape;231;p18"/>
          <p:cNvSpPr txBox="1"/>
          <p:nvPr/>
        </p:nvSpPr>
        <p:spPr>
          <a:xfrm>
            <a:off x="3081425" y="3495025"/>
            <a:ext cx="714600" cy="4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10%</a:t>
            </a:r>
            <a:endParaRPr sz="21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32" name="Google Shape;232;p18"/>
          <p:cNvSpPr txBox="1"/>
          <p:nvPr/>
        </p:nvSpPr>
        <p:spPr>
          <a:xfrm>
            <a:off x="5351938" y="1773575"/>
            <a:ext cx="714600" cy="4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35%</a:t>
            </a:r>
            <a:endParaRPr sz="21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33" name="Google Shape;233;p18"/>
          <p:cNvSpPr txBox="1"/>
          <p:nvPr/>
        </p:nvSpPr>
        <p:spPr>
          <a:xfrm>
            <a:off x="3091763" y="1844325"/>
            <a:ext cx="714600" cy="4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25%</a:t>
            </a:r>
            <a:endParaRPr sz="21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234" name="Google Shape;23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7800" y="1021525"/>
            <a:ext cx="5355401" cy="212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97950" y="3171375"/>
            <a:ext cx="6421634" cy="1606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9"/>
          <p:cNvSpPr txBox="1"/>
          <p:nvPr/>
        </p:nvSpPr>
        <p:spPr>
          <a:xfrm>
            <a:off x="717400" y="411475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latin typeface="Anybody SemiBold"/>
                <a:ea typeface="Anybody SemiBold"/>
                <a:cs typeface="Anybody SemiBold"/>
                <a:sym typeface="Anybody SemiBold"/>
              </a:rPr>
              <a:t>Two types of Streams</a:t>
            </a:r>
            <a:endParaRPr sz="28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41" name="Google Shape;241;p19"/>
          <p:cNvSpPr txBox="1"/>
          <p:nvPr/>
        </p:nvSpPr>
        <p:spPr>
          <a:xfrm>
            <a:off x="5341600" y="3495025"/>
            <a:ext cx="714600" cy="4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40%</a:t>
            </a:r>
            <a:endParaRPr sz="21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42" name="Google Shape;242;p19"/>
          <p:cNvSpPr txBox="1"/>
          <p:nvPr/>
        </p:nvSpPr>
        <p:spPr>
          <a:xfrm>
            <a:off x="3081425" y="3495025"/>
            <a:ext cx="714600" cy="4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10%</a:t>
            </a:r>
            <a:endParaRPr sz="21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43" name="Google Shape;243;p19"/>
          <p:cNvSpPr txBox="1"/>
          <p:nvPr/>
        </p:nvSpPr>
        <p:spPr>
          <a:xfrm>
            <a:off x="5351938" y="1773575"/>
            <a:ext cx="714600" cy="4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35%</a:t>
            </a:r>
            <a:endParaRPr sz="21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44" name="Google Shape;244;p19"/>
          <p:cNvSpPr txBox="1"/>
          <p:nvPr/>
        </p:nvSpPr>
        <p:spPr>
          <a:xfrm>
            <a:off x="3091763" y="1844325"/>
            <a:ext cx="714600" cy="4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25%</a:t>
            </a:r>
            <a:endParaRPr sz="21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245" name="Google Shape;24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4274" y="951763"/>
            <a:ext cx="5121399" cy="2543275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19"/>
          <p:cNvSpPr txBox="1"/>
          <p:nvPr/>
        </p:nvSpPr>
        <p:spPr>
          <a:xfrm>
            <a:off x="457200" y="2552900"/>
            <a:ext cx="1645500" cy="19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rPr>
              <a:t>Merits &amp; </a:t>
            </a:r>
            <a:r>
              <a:rPr b="1" lang="en" sz="1300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rPr>
              <a:t>Demerits</a:t>
            </a:r>
            <a:r>
              <a:rPr b="1" lang="en" sz="1300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rPr>
              <a:t> of Type 1</a:t>
            </a:r>
            <a:endParaRPr b="1" sz="1300">
              <a:solidFill>
                <a:schemeClr val="dk2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dk2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rPr>
              <a:t>- </a:t>
            </a:r>
            <a:r>
              <a:rPr b="1" lang="en" sz="1000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rPr>
              <a:t>Useful in alerting or detection </a:t>
            </a:r>
            <a:r>
              <a:rPr b="1" lang="en" sz="1000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rPr>
              <a:t>queries</a:t>
            </a:r>
            <a:endParaRPr b="1" sz="1000">
              <a:solidFill>
                <a:schemeClr val="dk2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2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rPr>
              <a:t>- Difficult and computationally more expensive to capture relation between bounding boxes</a:t>
            </a:r>
            <a:endParaRPr b="1" sz="1000">
              <a:solidFill>
                <a:schemeClr val="dk2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247" name="Google Shape;247;p19"/>
          <p:cNvSpPr txBox="1"/>
          <p:nvPr/>
        </p:nvSpPr>
        <p:spPr>
          <a:xfrm>
            <a:off x="6891750" y="2495400"/>
            <a:ext cx="1645500" cy="19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00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rPr>
              <a:t>Merits &amp; Demerits of Type 2</a:t>
            </a:r>
            <a:endParaRPr b="1" sz="1300">
              <a:solidFill>
                <a:schemeClr val="dk2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dk2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rPr>
              <a:t>- Useful to capture relation between bounding boxes like overlap</a:t>
            </a:r>
            <a:endParaRPr b="1" sz="1000">
              <a:solidFill>
                <a:schemeClr val="dk2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2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rPr>
              <a:t>- Does not generalize efficiently to any general k objects. Expensive to generate stream of n C k objects with n objects in a frame</a:t>
            </a:r>
            <a:endParaRPr b="1" sz="1000">
              <a:solidFill>
                <a:schemeClr val="dk2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0"/>
          <p:cNvSpPr txBox="1"/>
          <p:nvPr/>
        </p:nvSpPr>
        <p:spPr>
          <a:xfrm>
            <a:off x="717400" y="411475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Fira Sans Medium"/>
                <a:ea typeface="Fira Sans Medium"/>
                <a:cs typeface="Fira Sans Medium"/>
                <a:sym typeface="Fira Sans Medium"/>
              </a:rPr>
              <a:t>Computational Model of Flink CEP</a:t>
            </a:r>
            <a:endParaRPr sz="28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53" name="Google Shape;253;p20"/>
          <p:cNvSpPr txBox="1"/>
          <p:nvPr/>
        </p:nvSpPr>
        <p:spPr>
          <a:xfrm>
            <a:off x="5341600" y="3495025"/>
            <a:ext cx="714600" cy="4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40</a:t>
            </a:r>
            <a:r>
              <a:rPr lang="en" sz="21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%</a:t>
            </a:r>
            <a:endParaRPr sz="21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54" name="Google Shape;254;p20"/>
          <p:cNvSpPr txBox="1"/>
          <p:nvPr/>
        </p:nvSpPr>
        <p:spPr>
          <a:xfrm>
            <a:off x="3081425" y="3495025"/>
            <a:ext cx="714600" cy="4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10</a:t>
            </a:r>
            <a:r>
              <a:rPr lang="en" sz="21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%</a:t>
            </a:r>
            <a:endParaRPr sz="21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55" name="Google Shape;255;p20"/>
          <p:cNvSpPr txBox="1"/>
          <p:nvPr/>
        </p:nvSpPr>
        <p:spPr>
          <a:xfrm>
            <a:off x="5351938" y="1773575"/>
            <a:ext cx="714600" cy="4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3</a:t>
            </a:r>
            <a:r>
              <a:rPr lang="en" sz="21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5%</a:t>
            </a:r>
            <a:endParaRPr sz="21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56" name="Google Shape;256;p20"/>
          <p:cNvSpPr txBox="1"/>
          <p:nvPr/>
        </p:nvSpPr>
        <p:spPr>
          <a:xfrm>
            <a:off x="3091763" y="1844325"/>
            <a:ext cx="714600" cy="4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25</a:t>
            </a:r>
            <a:r>
              <a:rPr lang="en" sz="21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%</a:t>
            </a:r>
            <a:endParaRPr sz="21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57" name="Google Shape;257;p20"/>
          <p:cNvSpPr txBox="1"/>
          <p:nvPr/>
        </p:nvSpPr>
        <p:spPr>
          <a:xfrm>
            <a:off x="654075" y="1370225"/>
            <a:ext cx="3994800" cy="248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258" name="Google Shape;25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750" y="892675"/>
            <a:ext cx="3749250" cy="3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48674" y="1934899"/>
            <a:ext cx="4680400" cy="156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20"/>
          <p:cNvPicPr preferRelativeResize="0"/>
          <p:nvPr/>
        </p:nvPicPr>
        <p:blipFill rotWithShape="1">
          <a:blip r:embed="rId5">
            <a:alphaModFix/>
          </a:blip>
          <a:srcRect b="0" l="0" r="0" t="5589"/>
          <a:stretch/>
        </p:blipFill>
        <p:spPr>
          <a:xfrm>
            <a:off x="1018950" y="3970525"/>
            <a:ext cx="2538525" cy="1003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1"/>
          <p:cNvSpPr txBox="1"/>
          <p:nvPr/>
        </p:nvSpPr>
        <p:spPr>
          <a:xfrm>
            <a:off x="717400" y="411475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Fira Sans Medium"/>
                <a:ea typeface="Fira Sans Medium"/>
                <a:cs typeface="Fira Sans Medium"/>
                <a:sym typeface="Fira Sans Medium"/>
              </a:rPr>
              <a:t>Some Example Queries</a:t>
            </a:r>
            <a:endParaRPr sz="28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66" name="Google Shape;266;p21"/>
          <p:cNvSpPr txBox="1"/>
          <p:nvPr/>
        </p:nvSpPr>
        <p:spPr>
          <a:xfrm>
            <a:off x="5341600" y="3495025"/>
            <a:ext cx="714600" cy="4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40%</a:t>
            </a:r>
            <a:endParaRPr sz="21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67" name="Google Shape;267;p21"/>
          <p:cNvSpPr txBox="1"/>
          <p:nvPr/>
        </p:nvSpPr>
        <p:spPr>
          <a:xfrm>
            <a:off x="3081425" y="3495025"/>
            <a:ext cx="714600" cy="4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10%</a:t>
            </a:r>
            <a:endParaRPr sz="21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68" name="Google Shape;268;p21"/>
          <p:cNvSpPr txBox="1"/>
          <p:nvPr/>
        </p:nvSpPr>
        <p:spPr>
          <a:xfrm>
            <a:off x="5351938" y="1773575"/>
            <a:ext cx="714600" cy="4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35%</a:t>
            </a:r>
            <a:endParaRPr sz="21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69" name="Google Shape;269;p21"/>
          <p:cNvSpPr txBox="1"/>
          <p:nvPr/>
        </p:nvSpPr>
        <p:spPr>
          <a:xfrm>
            <a:off x="3091763" y="1844325"/>
            <a:ext cx="714600" cy="4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25%</a:t>
            </a:r>
            <a:endParaRPr sz="21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70" name="Google Shape;270;p21"/>
          <p:cNvSpPr txBox="1"/>
          <p:nvPr/>
        </p:nvSpPr>
        <p:spPr>
          <a:xfrm>
            <a:off x="2421400" y="926063"/>
            <a:ext cx="4315500" cy="6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rPr>
              <a:t>Query Purpose</a:t>
            </a:r>
            <a:r>
              <a:rPr lang="en" sz="1600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rPr>
              <a:t> : To </a:t>
            </a:r>
            <a:r>
              <a:rPr lang="en" sz="1600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rPr>
              <a:t>differentiate</a:t>
            </a:r>
            <a:r>
              <a:rPr lang="en" sz="1600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rPr>
              <a:t> person riding bicycle and carrying bicycle</a:t>
            </a:r>
            <a:endParaRPr sz="1600">
              <a:solidFill>
                <a:schemeClr val="dk2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pic>
        <p:nvPicPr>
          <p:cNvPr id="271" name="Google Shape;271;p21" title="cycle_ride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79900" y="1644975"/>
            <a:ext cx="6100930" cy="3431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Technology Infographics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